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68" r:id="rId6"/>
    <p:sldId id="262" r:id="rId7"/>
    <p:sldId id="267" r:id="rId8"/>
    <p:sldId id="270" r:id="rId9"/>
    <p:sldId id="271" r:id="rId10"/>
    <p:sldId id="263" r:id="rId11"/>
    <p:sldId id="264" r:id="rId12"/>
    <p:sldId id="265" r:id="rId13"/>
    <p:sldId id="266" r:id="rId14"/>
    <p:sldId id="260" r:id="rId15"/>
    <p:sldId id="259" r:id="rId16"/>
    <p:sldId id="261" r:id="rId17"/>
    <p:sldId id="272" r:id="rId18"/>
    <p:sldId id="273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6DD2E1-9DCF-4CCA-901F-6C71B404F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8C024D7-2903-48B8-8832-7643CB2A8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B7BD5B-11EF-468E-95FF-BC429F0C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FE83-3733-45C8-93A1-DE7706CC466E}" type="datetimeFigureOut">
              <a:rPr lang="de-DE" smtClean="0"/>
              <a:t>28.11.2023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9F9E51-AB5F-47D4-923A-0F1F73FC2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5C188F-7B46-4849-B7F2-23CD8082F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7BFC-15AA-4DBA-B330-D65B6D76CC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284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892D47-C571-4137-B6F7-3BD735D5D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F002A7A-3060-4D78-85B4-E358B3A5A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EF017A-4354-4924-BBCB-DB1EFC687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FE83-3733-45C8-93A1-DE7706CC466E}" type="datetimeFigureOut">
              <a:rPr lang="de-DE" smtClean="0"/>
              <a:t>28.11.2023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5D2A07-9FAA-4C24-A3A9-3DE9F91A5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D2CABD-725E-4666-8258-C9F637702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7BFC-15AA-4DBA-B330-D65B6D76CC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1358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9D7573A-5405-4302-8547-DFFD16309B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E3C087F-71B8-4507-998B-DD5E18F70A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2FEA06-100D-4732-AAF0-1EA7EFF27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FE83-3733-45C8-93A1-DE7706CC466E}" type="datetimeFigureOut">
              <a:rPr lang="de-DE" smtClean="0"/>
              <a:t>28.11.2023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31826B-4E82-4592-8221-5FADC7007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683BF3-0135-4914-84AE-B03903159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7BFC-15AA-4DBA-B330-D65B6D76CC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0179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A389C4-C348-4702-876B-258FD9571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EA572D-526F-43DA-B0B2-A6C36EE2C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0751CF-5B84-4EFA-B888-086AB9CB5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FE83-3733-45C8-93A1-DE7706CC466E}" type="datetimeFigureOut">
              <a:rPr lang="de-DE" smtClean="0"/>
              <a:t>28.11.2023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1C528C-C629-4902-8C4A-A87A8EA9A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A1DAC9-BC56-4858-BEBC-6E3C5D3EF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7BFC-15AA-4DBA-B330-D65B6D76CC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6320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E9DFB9-0421-423C-979F-069B0B83D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0620932-1ACA-4631-9354-4FEB80746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C23265-F184-4718-9C6C-5F2FC82E4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FE83-3733-45C8-93A1-DE7706CC466E}" type="datetimeFigureOut">
              <a:rPr lang="de-DE" smtClean="0"/>
              <a:t>28.11.2023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A42242-9BC5-425B-941F-76EC637B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C4BBFF-64F6-472A-A62F-4BAD92DCA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7BFC-15AA-4DBA-B330-D65B6D76CC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20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F57F64-7541-4395-8EF6-C6538683C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1F3F3D-12D0-4CD0-8E64-B08B99ABEF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8679D15-5100-4684-88CF-EA396B1C5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CE92A3D-5958-40C6-90AF-6A9F59E05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FE83-3733-45C8-93A1-DE7706CC466E}" type="datetimeFigureOut">
              <a:rPr lang="de-DE" smtClean="0"/>
              <a:t>28.11.2023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542F497-D61F-4E75-A4CD-CC877E110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63C48A5-BD8F-4C5C-AFC9-9D1B469EC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7BFC-15AA-4DBA-B330-D65B6D76CC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642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EE77AC-5C9C-4D2D-BA42-19C83BBC8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3EB484-DC20-4925-BD3D-2861BB6C9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ED0932B-69F5-49E7-9E8E-99742E3EB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60C1459-3C8A-4E78-8126-8648BC532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64555FE-80D5-4A58-A89F-697D1CF6BC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81D3F1B-3A02-415E-ADF5-71916F0FB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FE83-3733-45C8-93A1-DE7706CC466E}" type="datetimeFigureOut">
              <a:rPr lang="de-DE" smtClean="0"/>
              <a:t>28.11.2023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5628E6C-CDEF-4029-AF6C-A119AD8E4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D26BD94-9366-428F-9175-A45E55612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7BFC-15AA-4DBA-B330-D65B6D76CC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567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1AB8F7-4EAD-4891-9BC3-9EB906B86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48031FC-85F8-4F17-9BB6-14B01CFB2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FE83-3733-45C8-93A1-DE7706CC466E}" type="datetimeFigureOut">
              <a:rPr lang="de-DE" smtClean="0"/>
              <a:t>28.11.2023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CC27A0C-50B6-4399-908B-11B3C25E1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3652F92-C5FC-4022-8A6A-75AA01F44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7BFC-15AA-4DBA-B330-D65B6D76CC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4330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3B3A6A5-4874-4D24-B80A-128186CB9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FE83-3733-45C8-93A1-DE7706CC466E}" type="datetimeFigureOut">
              <a:rPr lang="de-DE" smtClean="0"/>
              <a:t>28.11.2023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6C3AD26-5EF0-411B-99A8-171E9B539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0686B7-A4EE-4898-8D96-BDAEB303B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7BFC-15AA-4DBA-B330-D65B6D76CC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5476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52CBD4-FDFB-487D-945F-CB24A9A24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1125BA-41BD-44E8-83D8-3E1060E46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2B78557-CAAC-41A6-9DEC-0FB5D96A0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1F18AD6-D62F-4913-856D-83C44B383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FE83-3733-45C8-93A1-DE7706CC466E}" type="datetimeFigureOut">
              <a:rPr lang="de-DE" smtClean="0"/>
              <a:t>28.11.2023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B4E8096-9F7C-4241-B9BB-DF9B9D345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48634A9-A62B-4D7E-B6AC-D3EFC75B5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7BFC-15AA-4DBA-B330-D65B6D76CC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7759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15BE2B-BAEB-4618-B2B9-C45B32938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94ED0ED-FBE1-4EB2-AEE7-C2A10D878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9D4709F-1FA7-460A-81C3-BD8649388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1BE31B2-EB79-4C71-84A6-63E84AE6A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FE83-3733-45C8-93A1-DE7706CC466E}" type="datetimeFigureOut">
              <a:rPr lang="de-DE" smtClean="0"/>
              <a:t>28.11.2023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94B23A3-EF7C-4CE3-9552-FBE0F127D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C3C4F50-B19D-44FA-A8B1-EACF7961C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7BFC-15AA-4DBA-B330-D65B6D76CC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94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08600D3-0394-4AFD-8D33-F2B91CB3E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5B51499-3406-4DDA-A8AA-7D933B406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CBE370-F01D-4835-A0A6-C5BA917141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0FE83-3733-45C8-93A1-DE7706CC466E}" type="datetimeFigureOut">
              <a:rPr lang="de-DE" smtClean="0"/>
              <a:t>28.11.2023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54E2FD-7624-4ED8-9F64-A952E1EF5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7292BF-F705-4BC4-959E-F6C63446B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A7BFC-15AA-4DBA-B330-D65B6D76CC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507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B95BB5-563D-4D05-9FFE-9712AAEAD3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Rückblick auf viereinhalb Jahre „Böhler-</a:t>
            </a:r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WissKI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“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2E7FEB3-C6C3-4CAA-BE81-545A5DDD81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Die digitale und systematische Erfassung einer heterogenen Kunsthandelsquelle</a:t>
            </a:r>
          </a:p>
        </p:txBody>
      </p:sp>
    </p:spTree>
    <p:extLst>
      <p:ext uri="{BB962C8B-B14F-4D97-AF65-F5344CB8AC3E}">
        <p14:creationId xmlns:p14="http://schemas.microsoft.com/office/powerpoint/2010/main" val="3228424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B62ED23-4664-4F30-855A-9883E64FD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31243"/>
            <a:ext cx="4761646" cy="294675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4A07303-FDB1-46B3-9A1D-7C6308C85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54834"/>
            <a:ext cx="4761645" cy="3004837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E2ED6A5F-6FBE-4B5D-9D27-BAF525DADB56}"/>
              </a:ext>
            </a:extLst>
          </p:cNvPr>
          <p:cNvSpPr/>
          <p:nvPr/>
        </p:nvSpPr>
        <p:spPr>
          <a:xfrm>
            <a:off x="7893787" y="396089"/>
            <a:ext cx="1166070" cy="3020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1DB412A-7167-4F79-B3AE-EF877DE1BDDB}"/>
              </a:ext>
            </a:extLst>
          </p:cNvPr>
          <p:cNvSpPr/>
          <p:nvPr/>
        </p:nvSpPr>
        <p:spPr>
          <a:xfrm>
            <a:off x="6519391" y="520117"/>
            <a:ext cx="1166070" cy="3020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31E6B22-F13A-4AD5-BF38-2B420DEF2F85}"/>
              </a:ext>
            </a:extLst>
          </p:cNvPr>
          <p:cNvSpPr/>
          <p:nvPr/>
        </p:nvSpPr>
        <p:spPr>
          <a:xfrm>
            <a:off x="6611669" y="3753084"/>
            <a:ext cx="1166070" cy="302003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DAD0055-AFC6-4479-9FF6-DBBBB6397379}"/>
              </a:ext>
            </a:extLst>
          </p:cNvPr>
          <p:cNvSpPr/>
          <p:nvPr/>
        </p:nvSpPr>
        <p:spPr>
          <a:xfrm>
            <a:off x="7893787" y="3608665"/>
            <a:ext cx="1166070" cy="302003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F073B60-3D49-45E2-9129-E23F96EFFADB}"/>
              </a:ext>
            </a:extLst>
          </p:cNvPr>
          <p:cNvSpPr txBox="1"/>
          <p:nvPr/>
        </p:nvSpPr>
        <p:spPr>
          <a:xfrm>
            <a:off x="505183" y="2123673"/>
            <a:ext cx="56877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Sessel M_37-0280 (Objekt A) </a:t>
            </a:r>
          </a:p>
          <a:p>
            <a:endParaRPr lang="de-DE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+ </a:t>
            </a:r>
          </a:p>
          <a:p>
            <a:endParaRPr lang="de-DE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Stoff M_36-0167 (Objekt B)</a:t>
            </a:r>
          </a:p>
          <a:p>
            <a:endParaRPr lang="de-DE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=</a:t>
            </a:r>
          </a:p>
          <a:p>
            <a:endParaRPr lang="de-DE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Objekt_M_37-0280_M_36-0167 (Objekt AB)</a:t>
            </a:r>
          </a:p>
        </p:txBody>
      </p:sp>
    </p:spTree>
    <p:extLst>
      <p:ext uri="{BB962C8B-B14F-4D97-AF65-F5344CB8AC3E}">
        <p14:creationId xmlns:p14="http://schemas.microsoft.com/office/powerpoint/2010/main" val="827806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1BAE1FD-A825-49DA-88CE-EADFCB011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71614"/>
            <a:ext cx="4761646" cy="2948508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EF6697F-F2BD-4DF3-A3A9-FF0B8A058948}"/>
              </a:ext>
            </a:extLst>
          </p:cNvPr>
          <p:cNvSpPr txBox="1"/>
          <p:nvPr/>
        </p:nvSpPr>
        <p:spPr>
          <a:xfrm>
            <a:off x="505183" y="2123673"/>
            <a:ext cx="56877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Sessel M_37-0280 (Objekt A) </a:t>
            </a:r>
          </a:p>
          <a:p>
            <a:endParaRPr lang="de-DE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+ </a:t>
            </a:r>
          </a:p>
          <a:p>
            <a:endParaRPr lang="de-DE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Stoff </a:t>
            </a:r>
            <a:r>
              <a:rPr lang="de-DE" strike="sngStrike" dirty="0">
                <a:solidFill>
                  <a:srgbClr val="FF0000"/>
                </a:solidFill>
              </a:rPr>
              <a:t>M_36-0167 (Objekt B)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M_38-0092 (Objekt C)</a:t>
            </a:r>
          </a:p>
          <a:p>
            <a:endParaRPr lang="de-DE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=</a:t>
            </a:r>
          </a:p>
          <a:p>
            <a:endParaRPr lang="de-DE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Objekt_M_37-0280_</a:t>
            </a:r>
            <a:r>
              <a:rPr lang="de-DE" strike="sngStrike" dirty="0">
                <a:solidFill>
                  <a:srgbClr val="FF0000"/>
                </a:solidFill>
              </a:rPr>
              <a:t>M_36-0167 (Objekt AB)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M_38-0092 Objekt AC)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B62ED23-4664-4F30-855A-9883E64FD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31243"/>
            <a:ext cx="4761646" cy="2946756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E2ED6A5F-6FBE-4B5D-9D27-BAF525DADB56}"/>
              </a:ext>
            </a:extLst>
          </p:cNvPr>
          <p:cNvSpPr/>
          <p:nvPr/>
        </p:nvSpPr>
        <p:spPr>
          <a:xfrm>
            <a:off x="7893787" y="396089"/>
            <a:ext cx="1166070" cy="3020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1DB412A-7167-4F79-B3AE-EF877DE1BDDB}"/>
              </a:ext>
            </a:extLst>
          </p:cNvPr>
          <p:cNvSpPr/>
          <p:nvPr/>
        </p:nvSpPr>
        <p:spPr>
          <a:xfrm>
            <a:off x="6519391" y="520117"/>
            <a:ext cx="1166070" cy="3020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31E6B22-F13A-4AD5-BF38-2B420DEF2F85}"/>
              </a:ext>
            </a:extLst>
          </p:cNvPr>
          <p:cNvSpPr/>
          <p:nvPr/>
        </p:nvSpPr>
        <p:spPr>
          <a:xfrm>
            <a:off x="6611669" y="3753084"/>
            <a:ext cx="1166070" cy="30200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DAD0055-AFC6-4479-9FF6-DBBBB6397379}"/>
              </a:ext>
            </a:extLst>
          </p:cNvPr>
          <p:cNvSpPr/>
          <p:nvPr/>
        </p:nvSpPr>
        <p:spPr>
          <a:xfrm>
            <a:off x="7893787" y="3608665"/>
            <a:ext cx="1166070" cy="30200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6012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1BAE1FD-A825-49DA-88CE-EADFCB011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71614"/>
            <a:ext cx="4761646" cy="2948508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EF6697F-F2BD-4DF3-A3A9-FF0B8A058948}"/>
              </a:ext>
            </a:extLst>
          </p:cNvPr>
          <p:cNvSpPr txBox="1"/>
          <p:nvPr/>
        </p:nvSpPr>
        <p:spPr>
          <a:xfrm>
            <a:off x="505183" y="2123673"/>
            <a:ext cx="56877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Sessel M_37-0280 (Objekt A) </a:t>
            </a:r>
          </a:p>
          <a:p>
            <a:endParaRPr lang="de-DE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+ </a:t>
            </a:r>
          </a:p>
          <a:p>
            <a:endParaRPr lang="de-DE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Stoff </a:t>
            </a:r>
            <a:r>
              <a:rPr lang="de-DE" strike="sngStrike" dirty="0">
                <a:solidFill>
                  <a:srgbClr val="FF0000"/>
                </a:solidFill>
              </a:rPr>
              <a:t>M_36-0167 (Objekt B)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M_38-0092 (Objekt C)</a:t>
            </a:r>
          </a:p>
          <a:p>
            <a:endParaRPr lang="de-DE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=</a:t>
            </a:r>
          </a:p>
          <a:p>
            <a:endParaRPr lang="de-DE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Objekt_M_37-0280_</a:t>
            </a:r>
            <a:r>
              <a:rPr lang="de-DE" strike="sngStrike" dirty="0">
                <a:solidFill>
                  <a:srgbClr val="FF0000"/>
                </a:solidFill>
              </a:rPr>
              <a:t>M_36-0167 (Objekt AB)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M_38-0092 Objekt AC)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B62ED23-4664-4F30-855A-9883E64FD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31243"/>
            <a:ext cx="4761646" cy="2946756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E2ED6A5F-6FBE-4B5D-9D27-BAF525DADB56}"/>
              </a:ext>
            </a:extLst>
          </p:cNvPr>
          <p:cNvSpPr/>
          <p:nvPr/>
        </p:nvSpPr>
        <p:spPr>
          <a:xfrm>
            <a:off x="7893787" y="396089"/>
            <a:ext cx="1166070" cy="3020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1DB412A-7167-4F79-B3AE-EF877DE1BDDB}"/>
              </a:ext>
            </a:extLst>
          </p:cNvPr>
          <p:cNvSpPr/>
          <p:nvPr/>
        </p:nvSpPr>
        <p:spPr>
          <a:xfrm>
            <a:off x="6519391" y="520117"/>
            <a:ext cx="1166070" cy="3020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31E6B22-F13A-4AD5-BF38-2B420DEF2F85}"/>
              </a:ext>
            </a:extLst>
          </p:cNvPr>
          <p:cNvSpPr/>
          <p:nvPr/>
        </p:nvSpPr>
        <p:spPr>
          <a:xfrm>
            <a:off x="6611669" y="3753084"/>
            <a:ext cx="1166070" cy="30200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DAD0055-AFC6-4479-9FF6-DBBBB6397379}"/>
              </a:ext>
            </a:extLst>
          </p:cNvPr>
          <p:cNvSpPr/>
          <p:nvPr/>
        </p:nvSpPr>
        <p:spPr>
          <a:xfrm>
            <a:off x="7893787" y="3608665"/>
            <a:ext cx="1166070" cy="30200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C5E5982-3E6A-478C-9A69-4EE9069BFC60}"/>
              </a:ext>
            </a:extLst>
          </p:cNvPr>
          <p:cNvSpPr txBox="1"/>
          <p:nvPr/>
        </p:nvSpPr>
        <p:spPr>
          <a:xfrm>
            <a:off x="505183" y="5595457"/>
            <a:ext cx="5031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Übrigens: Objekt B wird zu Objekt BD.</a:t>
            </a:r>
          </a:p>
        </p:txBody>
      </p:sp>
    </p:spTree>
    <p:extLst>
      <p:ext uri="{BB962C8B-B14F-4D97-AF65-F5344CB8AC3E}">
        <p14:creationId xmlns:p14="http://schemas.microsoft.com/office/powerpoint/2010/main" val="3481200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F1AB097-6E7D-4546-86F9-0BAFCEC39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3" y="1090074"/>
            <a:ext cx="10917113" cy="4677852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D44B3698-E6B3-4B1C-B7BC-FD8E54683B5E}"/>
              </a:ext>
            </a:extLst>
          </p:cNvPr>
          <p:cNvSpPr/>
          <p:nvPr/>
        </p:nvSpPr>
        <p:spPr>
          <a:xfrm>
            <a:off x="7290033" y="1476462"/>
            <a:ext cx="4239355" cy="17365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6862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B95BB5-563D-4D05-9FFE-9712AAEAD3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Onlinegang</a:t>
            </a:r>
          </a:p>
        </p:txBody>
      </p:sp>
    </p:spTree>
    <p:extLst>
      <p:ext uri="{BB962C8B-B14F-4D97-AF65-F5344CB8AC3E}">
        <p14:creationId xmlns:p14="http://schemas.microsoft.com/office/powerpoint/2010/main" val="2597809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1FF24B-C0B1-4418-A8D1-7EA0827A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2022 - 2023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6904F85-B2DE-4BF7-8693-355C75674C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Herausforderungen Onlinegang: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Arbeiten in der DB nach Online-Gang deutlich komplizierter, unübersichtlicher und zeitaufwendiger (</a:t>
            </a:r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zB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. Verzögerte Ansicht Datensätze, </a:t>
            </a:r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copy&amp;paste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 oft nicht mehr möglich)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Nutzerrechte / Rechtemanagement: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Verschiedene </a:t>
            </a:r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user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roles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Daten- und Personenschutz gewährleistet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32908AE-1C19-4BAE-BF52-8588516C6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258" y="1390074"/>
            <a:ext cx="5828708" cy="407785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633AA3D-C958-463F-A4E0-35405814ADD4}"/>
              </a:ext>
            </a:extLst>
          </p:cNvPr>
          <p:cNvSpPr txBox="1"/>
          <p:nvPr/>
        </p:nvSpPr>
        <p:spPr>
          <a:xfrm>
            <a:off x="5771258" y="5467925"/>
            <a:ext cx="4975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Ansicht vor Freischaltung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7D22BF4-AE25-4859-8E24-F00D4EACD29E}"/>
              </a:ext>
            </a:extLst>
          </p:cNvPr>
          <p:cNvSpPr/>
          <p:nvPr/>
        </p:nvSpPr>
        <p:spPr>
          <a:xfrm>
            <a:off x="6946084" y="1843481"/>
            <a:ext cx="1529803" cy="2789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6838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1FF24B-C0B1-4418-A8D1-7EA0827A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2024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6904F85-B2DE-4BF7-8693-355C75674C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To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-dos und Aussicht: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Rechtemanagement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Korrekturen (Datierungen)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FAQs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54B017E-6DA7-45DA-8EAC-F52375BA9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126" y="457200"/>
            <a:ext cx="4773336" cy="582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75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0EED27E8-E236-4C3A-B706-2316023E1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949" y="560158"/>
            <a:ext cx="5962101" cy="508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14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0EED27E8-E236-4C3A-B706-2316023E1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949" y="560158"/>
            <a:ext cx="5962101" cy="5083341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6F64800A-0AD6-4687-944B-778B4F92F357}"/>
              </a:ext>
            </a:extLst>
          </p:cNvPr>
          <p:cNvSpPr txBox="1"/>
          <p:nvPr/>
        </p:nvSpPr>
        <p:spPr>
          <a:xfrm>
            <a:off x="3114949" y="5962281"/>
            <a:ext cx="5962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>
                    <a:lumMod val="95000"/>
                  </a:schemeClr>
                </a:solidFill>
              </a:rPr>
              <a:t>Vielen Dank für die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64711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1FF24B-C0B1-4418-A8D1-7EA0827A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2017 - 2019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6904F85-B2DE-4BF7-8693-355C75674C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Sondierung: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Welches Material liegt uns vor? Was möchten wir erschließen? Wer ist unsere Zielgruppe?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Wie kann das in Form einer Datenbank umgesetzt werden?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Konkrete Schritte: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Entwicklung von </a:t>
            </a:r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Boehler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re:search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Beginn der Eingabe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7381F35-F1EA-4064-A958-12A43701A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977" y="1494338"/>
            <a:ext cx="6911640" cy="372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64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1FF24B-C0B1-4418-A8D1-7EA0827A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2020 - 2022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6904F85-B2DE-4BF7-8693-355C75674C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Strukturelle Veränderungen: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Neues Time-Management: Maßangaben und Verkaufspreise werden nicht mehr erfasst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BE46C4E-AD62-4F58-A5C5-B6D2632FF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967" y="774234"/>
            <a:ext cx="5100956" cy="236324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A1D2CBA-BA92-43D0-B578-E30C40837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698" y="3506598"/>
            <a:ext cx="3310378" cy="2747176"/>
          </a:xfrm>
          <a:prstGeom prst="rect">
            <a:avLst/>
          </a:prstGeom>
        </p:spPr>
      </p:pic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4A51AFA-A785-4C98-94E7-432997B72BF7}"/>
              </a:ext>
            </a:extLst>
          </p:cNvPr>
          <p:cNvCxnSpPr>
            <a:cxnSpLocks/>
          </p:cNvCxnSpPr>
          <p:nvPr/>
        </p:nvCxnSpPr>
        <p:spPr>
          <a:xfrm flipV="1">
            <a:off x="5528345" y="687897"/>
            <a:ext cx="5452844" cy="252508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21F7733C-F275-4264-8A82-8BF975597253}"/>
              </a:ext>
            </a:extLst>
          </p:cNvPr>
          <p:cNvCxnSpPr>
            <a:cxnSpLocks/>
          </p:cNvCxnSpPr>
          <p:nvPr/>
        </p:nvCxnSpPr>
        <p:spPr>
          <a:xfrm flipV="1">
            <a:off x="6510799" y="3441364"/>
            <a:ext cx="3540154" cy="289629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22427173-AFD9-4D41-BBAC-5D970129E7FD}"/>
              </a:ext>
            </a:extLst>
          </p:cNvPr>
          <p:cNvCxnSpPr>
            <a:cxnSpLocks/>
          </p:cNvCxnSpPr>
          <p:nvPr/>
        </p:nvCxnSpPr>
        <p:spPr>
          <a:xfrm>
            <a:off x="6510799" y="3429000"/>
            <a:ext cx="3489820" cy="286064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F65F1CA5-ABCC-4ADF-BB85-6B3AE5DF9FC7}"/>
              </a:ext>
            </a:extLst>
          </p:cNvPr>
          <p:cNvCxnSpPr>
            <a:cxnSpLocks/>
          </p:cNvCxnSpPr>
          <p:nvPr/>
        </p:nvCxnSpPr>
        <p:spPr>
          <a:xfrm>
            <a:off x="5528345" y="687897"/>
            <a:ext cx="5452844" cy="25374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678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1FF24B-C0B1-4418-A8D1-7EA0827A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2020 - 2022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6904F85-B2DE-4BF7-8693-355C75674C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Strukturelle Veränderungen: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Neues Time-Management: Maßangaben und Verkaufspreise werden nicht mehr erfasst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Auflösung des Blocks „Personenzuweisung“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BE46C4E-AD62-4F58-A5C5-B6D2632FF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967" y="774234"/>
            <a:ext cx="5100956" cy="236324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A1D2CBA-BA92-43D0-B578-E30C40837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698" y="3506598"/>
            <a:ext cx="3310378" cy="2747176"/>
          </a:xfrm>
          <a:prstGeom prst="rect">
            <a:avLst/>
          </a:prstGeom>
        </p:spPr>
      </p:pic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4A51AFA-A785-4C98-94E7-432997B72BF7}"/>
              </a:ext>
            </a:extLst>
          </p:cNvPr>
          <p:cNvCxnSpPr>
            <a:cxnSpLocks/>
          </p:cNvCxnSpPr>
          <p:nvPr/>
        </p:nvCxnSpPr>
        <p:spPr>
          <a:xfrm flipV="1">
            <a:off x="5528345" y="687897"/>
            <a:ext cx="5452844" cy="252508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21F7733C-F275-4264-8A82-8BF975597253}"/>
              </a:ext>
            </a:extLst>
          </p:cNvPr>
          <p:cNvCxnSpPr>
            <a:cxnSpLocks/>
          </p:cNvCxnSpPr>
          <p:nvPr/>
        </p:nvCxnSpPr>
        <p:spPr>
          <a:xfrm flipV="1">
            <a:off x="6510799" y="3441364"/>
            <a:ext cx="3540154" cy="289629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22427173-AFD9-4D41-BBAC-5D970129E7FD}"/>
              </a:ext>
            </a:extLst>
          </p:cNvPr>
          <p:cNvCxnSpPr>
            <a:cxnSpLocks/>
          </p:cNvCxnSpPr>
          <p:nvPr/>
        </p:nvCxnSpPr>
        <p:spPr>
          <a:xfrm>
            <a:off x="6510799" y="3429000"/>
            <a:ext cx="3489820" cy="286064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F65F1CA5-ABCC-4ADF-BB85-6B3AE5DF9FC7}"/>
              </a:ext>
            </a:extLst>
          </p:cNvPr>
          <p:cNvCxnSpPr>
            <a:cxnSpLocks/>
          </p:cNvCxnSpPr>
          <p:nvPr/>
        </p:nvCxnSpPr>
        <p:spPr>
          <a:xfrm>
            <a:off x="5528345" y="687897"/>
            <a:ext cx="5452844" cy="25374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645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7B6137E7-ED5A-448A-8119-D79B11341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16" y="380265"/>
            <a:ext cx="11116203" cy="609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19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7B6137E7-ED5A-448A-8119-D79B11341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16" y="380265"/>
            <a:ext cx="11116203" cy="6097469"/>
          </a:xfrm>
          <a:prstGeom prst="rect">
            <a:avLst/>
          </a:prstGeom>
        </p:spPr>
      </p:pic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CF095DB5-5A1D-48B4-8225-260D3B95A4C2}"/>
              </a:ext>
            </a:extLst>
          </p:cNvPr>
          <p:cNvCxnSpPr>
            <a:cxnSpLocks/>
          </p:cNvCxnSpPr>
          <p:nvPr/>
        </p:nvCxnSpPr>
        <p:spPr>
          <a:xfrm flipV="1">
            <a:off x="5038531" y="4198777"/>
            <a:ext cx="2500604" cy="209938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8A2941B5-EA67-4EF3-9CC4-28027ED6E5A5}"/>
              </a:ext>
            </a:extLst>
          </p:cNvPr>
          <p:cNvCxnSpPr>
            <a:cxnSpLocks/>
          </p:cNvCxnSpPr>
          <p:nvPr/>
        </p:nvCxnSpPr>
        <p:spPr>
          <a:xfrm>
            <a:off x="5131837" y="4273420"/>
            <a:ext cx="2612571" cy="202474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7EBEE158-8613-40E4-863C-A06A3B71751B}"/>
              </a:ext>
            </a:extLst>
          </p:cNvPr>
          <p:cNvCxnSpPr/>
          <p:nvPr/>
        </p:nvCxnSpPr>
        <p:spPr>
          <a:xfrm flipH="1">
            <a:off x="3890865" y="5169159"/>
            <a:ext cx="1147666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E6382796-368C-4AA8-B8B3-3A5C57B22386}"/>
              </a:ext>
            </a:extLst>
          </p:cNvPr>
          <p:cNvCxnSpPr/>
          <p:nvPr/>
        </p:nvCxnSpPr>
        <p:spPr>
          <a:xfrm>
            <a:off x="7324531" y="5220477"/>
            <a:ext cx="125030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499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1FF24B-C0B1-4418-A8D1-7EA0827A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2020 - 2022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6904F85-B2DE-4BF7-8693-355C75674C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Strukturelle Veränderungen: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Neues Time-Management: Maßangaben und Verkaufspreise werden nicht mehr erfasst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Umgestaltung von </a:t>
            </a:r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Boehler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re:search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zB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. Personenzuweisung wird aufgelöst und die Datensätze in die Informationen zum Objekt bzw. Besitzwechsel übernommen</a:t>
            </a:r>
          </a:p>
        </p:txBody>
      </p:sp>
    </p:spTree>
    <p:extLst>
      <p:ext uri="{BB962C8B-B14F-4D97-AF65-F5344CB8AC3E}">
        <p14:creationId xmlns:p14="http://schemas.microsoft.com/office/powerpoint/2010/main" val="2606254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1FF24B-C0B1-4418-A8D1-7EA0827A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2020 - 2022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6904F85-B2DE-4BF7-8693-355C75674C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Strukturelle Veränderungen: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Neues Time-Management: Maßangaben und Verkaufspreise werden nicht mehr erfasst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Umgestaltung von </a:t>
            </a:r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Boehler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re:search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zB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. Personenzuweisung wird aufgelöst und die Datensätze in die Informationen zum Objekt bzw. Besitzwechsel übernommen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Problem: Änderung der Feldnamen erschwert gezielte Suche (alte Namen)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84AEC75-388D-4B0E-A976-7ADE6BA69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161" y="489795"/>
            <a:ext cx="4362450" cy="203835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2F0FAFB1-CBE5-4B93-BEC7-458606D05DF3}"/>
              </a:ext>
            </a:extLst>
          </p:cNvPr>
          <p:cNvSpPr/>
          <p:nvPr/>
        </p:nvSpPr>
        <p:spPr>
          <a:xfrm>
            <a:off x="5539531" y="457200"/>
            <a:ext cx="2248250" cy="43622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C932BDC-E947-4B97-B5D8-AFD95938A39F}"/>
              </a:ext>
            </a:extLst>
          </p:cNvPr>
          <p:cNvSpPr/>
          <p:nvPr/>
        </p:nvSpPr>
        <p:spPr>
          <a:xfrm>
            <a:off x="5746459" y="2066751"/>
            <a:ext cx="2952924" cy="4362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106A4D7-DE6B-42FC-B615-82A74E3C4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160" y="2674864"/>
            <a:ext cx="5993513" cy="369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8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1FF24B-C0B1-4418-A8D1-7EA0827A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2020 - 2022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6904F85-B2DE-4BF7-8693-355C75674C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Strukturelle Veränderungen: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Neues Time-Management: Maßangaben und Verkaufspreise werden nicht mehr erfasst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Umgestaltung von </a:t>
            </a:r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Boehler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re:search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zB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. Personenzuweisung wird aufgelöst und die Datensätze in die Informationen zum Objekt bzw. Besitzwechsel übernommen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Problem: Änderung der Feldnamen erschwert gezielte Suche (alte Namen)</a:t>
            </a:r>
          </a:p>
          <a:p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Grenzen in der Erfassung: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Verknüpfung von mehreren Objekten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84AEC75-388D-4B0E-A976-7ADE6BA69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161" y="489795"/>
            <a:ext cx="4362450" cy="203835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2F0FAFB1-CBE5-4B93-BEC7-458606D05DF3}"/>
              </a:ext>
            </a:extLst>
          </p:cNvPr>
          <p:cNvSpPr/>
          <p:nvPr/>
        </p:nvSpPr>
        <p:spPr>
          <a:xfrm>
            <a:off x="5539531" y="457200"/>
            <a:ext cx="2248250" cy="43622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C932BDC-E947-4B97-B5D8-AFD95938A39F}"/>
              </a:ext>
            </a:extLst>
          </p:cNvPr>
          <p:cNvSpPr/>
          <p:nvPr/>
        </p:nvSpPr>
        <p:spPr>
          <a:xfrm>
            <a:off x="5746459" y="2066751"/>
            <a:ext cx="2952924" cy="4362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106A4D7-DE6B-42FC-B615-82A74E3C4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160" y="2674864"/>
            <a:ext cx="5993513" cy="369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18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442</Words>
  <Application>Microsoft Office PowerPoint</Application>
  <PresentationFormat>Breitbild</PresentationFormat>
  <Paragraphs>76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</vt:lpstr>
      <vt:lpstr>Rückblick auf viereinhalb Jahre „Böhler-WissKI“</vt:lpstr>
      <vt:lpstr>2017 - 2019</vt:lpstr>
      <vt:lpstr>2020 - 2022</vt:lpstr>
      <vt:lpstr>2020 - 2022</vt:lpstr>
      <vt:lpstr>PowerPoint-Präsentation</vt:lpstr>
      <vt:lpstr>PowerPoint-Präsentation</vt:lpstr>
      <vt:lpstr>2020 - 2022</vt:lpstr>
      <vt:lpstr>2020 - 2022</vt:lpstr>
      <vt:lpstr>2020 - 2022</vt:lpstr>
      <vt:lpstr>PowerPoint-Präsentation</vt:lpstr>
      <vt:lpstr>PowerPoint-Präsentation</vt:lpstr>
      <vt:lpstr>PowerPoint-Präsentation</vt:lpstr>
      <vt:lpstr>PowerPoint-Präsentation</vt:lpstr>
      <vt:lpstr>Onlinegang</vt:lpstr>
      <vt:lpstr>2022 - 2023</vt:lpstr>
      <vt:lpstr>2024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Rückblick auf fünf Jahre Böhler-WissKi</dc:title>
  <dc:creator>Schneider, Lena</dc:creator>
  <cp:lastModifiedBy>Schneider, Lena</cp:lastModifiedBy>
  <cp:revision>43</cp:revision>
  <dcterms:created xsi:type="dcterms:W3CDTF">2023-11-15T10:51:34Z</dcterms:created>
  <dcterms:modified xsi:type="dcterms:W3CDTF">2023-11-28T12:17:19Z</dcterms:modified>
</cp:coreProperties>
</file>