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74" r:id="rId3"/>
    <p:sldId id="260" r:id="rId4"/>
    <p:sldId id="257" r:id="rId5"/>
    <p:sldId id="261" r:id="rId6"/>
    <p:sldId id="258" r:id="rId7"/>
    <p:sldId id="262" r:id="rId8"/>
    <p:sldId id="263" r:id="rId9"/>
    <p:sldId id="265" r:id="rId10"/>
    <p:sldId id="266" r:id="rId11"/>
    <p:sldId id="264" r:id="rId12"/>
    <p:sldId id="268" r:id="rId13"/>
    <p:sldId id="270" r:id="rId14"/>
    <p:sldId id="271" r:id="rId15"/>
    <p:sldId id="267" r:id="rId16"/>
    <p:sldId id="272" r:id="rId17"/>
    <p:sldId id="269" r:id="rId18"/>
    <p:sldId id="275" r:id="rId19"/>
    <p:sldId id="273" r:id="rId2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D0D0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28F0D5-1AA6-4F63-9B28-C1EC054F59FD}" v="472" dt="2023-11-27T13:32:58.508"/>
    <p1510:client id="{E78DF582-0A6A-4370-B8A6-009F81A00344}" v="117" dt="2023-11-27T22:55:38.7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sarek, Robert" userId="ef15772d-541f-4c76-b011-6b78e15a0b99" providerId="ADAL" clId="{DC28F0D5-1AA6-4F63-9B28-C1EC054F59FD}"/>
    <pc:docChg chg="undo custSel addSld delSld modSld sldOrd">
      <pc:chgData name="Nasarek, Robert" userId="ef15772d-541f-4c76-b011-6b78e15a0b99" providerId="ADAL" clId="{DC28F0D5-1AA6-4F63-9B28-C1EC054F59FD}" dt="2023-11-27T13:43:40.135" v="7152" actId="20577"/>
      <pc:docMkLst>
        <pc:docMk/>
      </pc:docMkLst>
      <pc:sldChg chg="modSp mod modTransition">
        <pc:chgData name="Nasarek, Robert" userId="ef15772d-541f-4c76-b011-6b78e15a0b99" providerId="ADAL" clId="{DC28F0D5-1AA6-4F63-9B28-C1EC054F59FD}" dt="2023-11-21T10:39:34.191" v="488" actId="34135"/>
        <pc:sldMkLst>
          <pc:docMk/>
          <pc:sldMk cId="616660683" sldId="256"/>
        </pc:sldMkLst>
        <pc:spChg chg="mod">
          <ac:chgData name="Nasarek, Robert" userId="ef15772d-541f-4c76-b011-6b78e15a0b99" providerId="ADAL" clId="{DC28F0D5-1AA6-4F63-9B28-C1EC054F59FD}" dt="2023-11-21T07:19:04.179" v="4" actId="208"/>
          <ac:spMkLst>
            <pc:docMk/>
            <pc:sldMk cId="616660683" sldId="256"/>
            <ac:spMk id="6" creationId="{8D814AEE-5DDC-DBEF-2316-3B97095A8A45}"/>
          </ac:spMkLst>
        </pc:spChg>
        <pc:spChg chg="mod">
          <ac:chgData name="Nasarek, Robert" userId="ef15772d-541f-4c76-b011-6b78e15a0b99" providerId="ADAL" clId="{DC28F0D5-1AA6-4F63-9B28-C1EC054F59FD}" dt="2023-11-21T07:18:59.294" v="3" actId="208"/>
          <ac:spMkLst>
            <pc:docMk/>
            <pc:sldMk cId="616660683" sldId="256"/>
            <ac:spMk id="7" creationId="{72C515BE-B5E8-63C0-AA9F-45032361125D}"/>
          </ac:spMkLst>
        </pc:spChg>
        <pc:spChg chg="mod">
          <ac:chgData name="Nasarek, Robert" userId="ef15772d-541f-4c76-b011-6b78e15a0b99" providerId="ADAL" clId="{DC28F0D5-1AA6-4F63-9B28-C1EC054F59FD}" dt="2023-11-21T07:18:54.381" v="1" actId="208"/>
          <ac:spMkLst>
            <pc:docMk/>
            <pc:sldMk cId="616660683" sldId="256"/>
            <ac:spMk id="8" creationId="{4CF575A3-C3C7-DC89-4173-02694B40AB32}"/>
          </ac:spMkLst>
        </pc:spChg>
        <pc:picChg chg="mod">
          <ac:chgData name="Nasarek, Robert" userId="ef15772d-541f-4c76-b011-6b78e15a0b99" providerId="ADAL" clId="{DC28F0D5-1AA6-4F63-9B28-C1EC054F59FD}" dt="2023-11-21T10:39:34.191" v="488" actId="34135"/>
          <ac:picMkLst>
            <pc:docMk/>
            <pc:sldMk cId="616660683" sldId="256"/>
            <ac:picMk id="5" creationId="{768683C8-DE2F-2ECB-B79B-4B3932A372FA}"/>
          </ac:picMkLst>
        </pc:picChg>
      </pc:sldChg>
      <pc:sldChg chg="delSp modSp mod modTransition modAnim">
        <pc:chgData name="Nasarek, Robert" userId="ef15772d-541f-4c76-b011-6b78e15a0b99" providerId="ADAL" clId="{DC28F0D5-1AA6-4F63-9B28-C1EC054F59FD}" dt="2023-11-21T10:39:28.761" v="486" actId="34135"/>
        <pc:sldMkLst>
          <pc:docMk/>
          <pc:sldMk cId="3647614552" sldId="257"/>
        </pc:sldMkLst>
        <pc:spChg chg="mod">
          <ac:chgData name="Nasarek, Robert" userId="ef15772d-541f-4c76-b011-6b78e15a0b99" providerId="ADAL" clId="{DC28F0D5-1AA6-4F63-9B28-C1EC054F59FD}" dt="2023-11-21T10:00:59.304" v="289" actId="165"/>
          <ac:spMkLst>
            <pc:docMk/>
            <pc:sldMk cId="3647614552" sldId="257"/>
            <ac:spMk id="14" creationId="{DC76672C-4A38-DB94-2853-4614915BD8AC}"/>
          </ac:spMkLst>
        </pc:spChg>
        <pc:spChg chg="mod">
          <ac:chgData name="Nasarek, Robert" userId="ef15772d-541f-4c76-b011-6b78e15a0b99" providerId="ADAL" clId="{DC28F0D5-1AA6-4F63-9B28-C1EC054F59FD}" dt="2023-11-21T10:00:59.304" v="289" actId="165"/>
          <ac:spMkLst>
            <pc:docMk/>
            <pc:sldMk cId="3647614552" sldId="257"/>
            <ac:spMk id="20" creationId="{9CD8EF3E-D85B-AC9A-5DA7-1D440EFA314B}"/>
          </ac:spMkLst>
        </pc:spChg>
        <pc:spChg chg="mod">
          <ac:chgData name="Nasarek, Robert" userId="ef15772d-541f-4c76-b011-6b78e15a0b99" providerId="ADAL" clId="{DC28F0D5-1AA6-4F63-9B28-C1EC054F59FD}" dt="2023-11-21T10:00:59.304" v="289" actId="165"/>
          <ac:spMkLst>
            <pc:docMk/>
            <pc:sldMk cId="3647614552" sldId="257"/>
            <ac:spMk id="25" creationId="{76B36A8E-9AA3-AF38-8282-99CF8C2ADDEE}"/>
          </ac:spMkLst>
        </pc:spChg>
        <pc:spChg chg="ord">
          <ac:chgData name="Nasarek, Robert" userId="ef15772d-541f-4c76-b011-6b78e15a0b99" providerId="ADAL" clId="{DC28F0D5-1AA6-4F63-9B28-C1EC054F59FD}" dt="2023-11-21T10:02:34.720" v="300" actId="171"/>
          <ac:spMkLst>
            <pc:docMk/>
            <pc:sldMk cId="3647614552" sldId="257"/>
            <ac:spMk id="31" creationId="{C983B727-F104-25E0-C2FD-F2A3A5FD9336}"/>
          </ac:spMkLst>
        </pc:spChg>
        <pc:spChg chg="ord">
          <ac:chgData name="Nasarek, Robert" userId="ef15772d-541f-4c76-b011-6b78e15a0b99" providerId="ADAL" clId="{DC28F0D5-1AA6-4F63-9B28-C1EC054F59FD}" dt="2023-11-21T10:02:20.276" v="297" actId="171"/>
          <ac:spMkLst>
            <pc:docMk/>
            <pc:sldMk cId="3647614552" sldId="257"/>
            <ac:spMk id="32" creationId="{7A43D2DB-249B-7C4F-8038-197A57DF734A}"/>
          </ac:spMkLst>
        </pc:spChg>
        <pc:grpChg chg="mod topLvl">
          <ac:chgData name="Nasarek, Robert" userId="ef15772d-541f-4c76-b011-6b78e15a0b99" providerId="ADAL" clId="{DC28F0D5-1AA6-4F63-9B28-C1EC054F59FD}" dt="2023-11-21T10:31:37.162" v="458" actId="1076"/>
          <ac:grpSpMkLst>
            <pc:docMk/>
            <pc:sldMk cId="3647614552" sldId="257"/>
            <ac:grpSpMk id="18" creationId="{02FAE91A-A373-6DF8-D459-07A911D519C0}"/>
          </ac:grpSpMkLst>
        </pc:grpChg>
        <pc:grpChg chg="mod topLvl">
          <ac:chgData name="Nasarek, Robert" userId="ef15772d-541f-4c76-b011-6b78e15a0b99" providerId="ADAL" clId="{DC28F0D5-1AA6-4F63-9B28-C1EC054F59FD}" dt="2023-11-21T10:00:59.304" v="289" actId="165"/>
          <ac:grpSpMkLst>
            <pc:docMk/>
            <pc:sldMk cId="3647614552" sldId="257"/>
            <ac:grpSpMk id="23" creationId="{819B6522-A24F-BB83-8E42-6D73955C91D1}"/>
          </ac:grpSpMkLst>
        </pc:grpChg>
        <pc:grpChg chg="mod topLvl">
          <ac:chgData name="Nasarek, Robert" userId="ef15772d-541f-4c76-b011-6b78e15a0b99" providerId="ADAL" clId="{DC28F0D5-1AA6-4F63-9B28-C1EC054F59FD}" dt="2023-11-21T10:28:54.833" v="441" actId="408"/>
          <ac:grpSpMkLst>
            <pc:docMk/>
            <pc:sldMk cId="3647614552" sldId="257"/>
            <ac:grpSpMk id="29" creationId="{7EB49E67-9153-EA60-9AD6-C91E4B30D566}"/>
          </ac:grpSpMkLst>
        </pc:grpChg>
        <pc:grpChg chg="del">
          <ac:chgData name="Nasarek, Robert" userId="ef15772d-541f-4c76-b011-6b78e15a0b99" providerId="ADAL" clId="{DC28F0D5-1AA6-4F63-9B28-C1EC054F59FD}" dt="2023-11-21T10:00:59.304" v="289" actId="165"/>
          <ac:grpSpMkLst>
            <pc:docMk/>
            <pc:sldMk cId="3647614552" sldId="257"/>
            <ac:grpSpMk id="30" creationId="{A0DF48D1-36E9-D338-BBDF-672903B5853B}"/>
          </ac:grpSpMkLst>
        </pc:grpChg>
        <pc:picChg chg="mod">
          <ac:chgData name="Nasarek, Robert" userId="ef15772d-541f-4c76-b011-6b78e15a0b99" providerId="ADAL" clId="{DC28F0D5-1AA6-4F63-9B28-C1EC054F59FD}" dt="2023-11-21T10:39:28.761" v="486" actId="34135"/>
          <ac:picMkLst>
            <pc:docMk/>
            <pc:sldMk cId="3647614552" sldId="257"/>
            <ac:picMk id="9" creationId="{3CA9CD32-F551-2BB0-4344-17E22DE8040C}"/>
          </ac:picMkLst>
        </pc:picChg>
        <pc:picChg chg="mod">
          <ac:chgData name="Nasarek, Robert" userId="ef15772d-541f-4c76-b011-6b78e15a0b99" providerId="ADAL" clId="{DC28F0D5-1AA6-4F63-9B28-C1EC054F59FD}" dt="2023-11-21T10:31:32.343" v="457" actId="1076"/>
          <ac:picMkLst>
            <pc:docMk/>
            <pc:sldMk cId="3647614552" sldId="257"/>
            <ac:picMk id="17" creationId="{ED4943C1-86D3-42E4-5F9A-BC012A136C35}"/>
          </ac:picMkLst>
        </pc:picChg>
        <pc:picChg chg="mod">
          <ac:chgData name="Nasarek, Robert" userId="ef15772d-541f-4c76-b011-6b78e15a0b99" providerId="ADAL" clId="{DC28F0D5-1AA6-4F63-9B28-C1EC054F59FD}" dt="2023-11-21T10:00:59.304" v="289" actId="165"/>
          <ac:picMkLst>
            <pc:docMk/>
            <pc:sldMk cId="3647614552" sldId="257"/>
            <ac:picMk id="22" creationId="{7707F02D-C143-857A-683C-2313FA54076E}"/>
          </ac:picMkLst>
        </pc:picChg>
        <pc:picChg chg="mod">
          <ac:chgData name="Nasarek, Robert" userId="ef15772d-541f-4c76-b011-6b78e15a0b99" providerId="ADAL" clId="{DC28F0D5-1AA6-4F63-9B28-C1EC054F59FD}" dt="2023-11-21T10:05:40.273" v="348" actId="29295"/>
          <ac:picMkLst>
            <pc:docMk/>
            <pc:sldMk cId="3647614552" sldId="257"/>
            <ac:picMk id="28" creationId="{359F820D-7ABB-E1DD-1F0F-7FC2324FA778}"/>
          </ac:picMkLst>
        </pc:picChg>
      </pc:sldChg>
      <pc:sldChg chg="addSp delSp modSp mod modTransition">
        <pc:chgData name="Nasarek, Robert" userId="ef15772d-541f-4c76-b011-6b78e15a0b99" providerId="ADAL" clId="{DC28F0D5-1AA6-4F63-9B28-C1EC054F59FD}" dt="2023-11-21T10:33:26.668" v="471" actId="1037"/>
        <pc:sldMkLst>
          <pc:docMk/>
          <pc:sldMk cId="2215037995" sldId="258"/>
        </pc:sldMkLst>
        <pc:spChg chg="mod">
          <ac:chgData name="Nasarek, Robert" userId="ef15772d-541f-4c76-b011-6b78e15a0b99" providerId="ADAL" clId="{DC28F0D5-1AA6-4F63-9B28-C1EC054F59FD}" dt="2023-11-21T07:22:46.360" v="22" actId="27803"/>
          <ac:spMkLst>
            <pc:docMk/>
            <pc:sldMk cId="2215037995" sldId="258"/>
            <ac:spMk id="3" creationId="{24F20A33-5E7B-712E-5E53-A7002C20FCC1}"/>
          </ac:spMkLst>
        </pc:spChg>
        <pc:spChg chg="mod">
          <ac:chgData name="Nasarek, Robert" userId="ef15772d-541f-4c76-b011-6b78e15a0b99" providerId="ADAL" clId="{DC28F0D5-1AA6-4F63-9B28-C1EC054F59FD}" dt="2023-11-21T07:22:46.360" v="22" actId="27803"/>
          <ac:spMkLst>
            <pc:docMk/>
            <pc:sldMk cId="2215037995" sldId="258"/>
            <ac:spMk id="4" creationId="{30E90A81-2059-AFF8-3E95-2C4E0B957EBC}"/>
          </ac:spMkLst>
        </pc:spChg>
        <pc:spChg chg="mod">
          <ac:chgData name="Nasarek, Robert" userId="ef15772d-541f-4c76-b011-6b78e15a0b99" providerId="ADAL" clId="{DC28F0D5-1AA6-4F63-9B28-C1EC054F59FD}" dt="2023-11-21T07:22:46.360" v="22" actId="27803"/>
          <ac:spMkLst>
            <pc:docMk/>
            <pc:sldMk cId="2215037995" sldId="258"/>
            <ac:spMk id="5" creationId="{9B60A086-D37E-E33E-4C88-CF72CB963795}"/>
          </ac:spMkLst>
        </pc:spChg>
        <pc:spChg chg="mod">
          <ac:chgData name="Nasarek, Robert" userId="ef15772d-541f-4c76-b011-6b78e15a0b99" providerId="ADAL" clId="{DC28F0D5-1AA6-4F63-9B28-C1EC054F59FD}" dt="2023-11-21T07:22:46.360" v="22" actId="27803"/>
          <ac:spMkLst>
            <pc:docMk/>
            <pc:sldMk cId="2215037995" sldId="258"/>
            <ac:spMk id="6" creationId="{3D956A27-ACC5-EDF0-7601-39BBB4C9E3AD}"/>
          </ac:spMkLst>
        </pc:spChg>
        <pc:spChg chg="mod">
          <ac:chgData name="Nasarek, Robert" userId="ef15772d-541f-4c76-b011-6b78e15a0b99" providerId="ADAL" clId="{DC28F0D5-1AA6-4F63-9B28-C1EC054F59FD}" dt="2023-11-21T07:22:46.360" v="22" actId="27803"/>
          <ac:spMkLst>
            <pc:docMk/>
            <pc:sldMk cId="2215037995" sldId="258"/>
            <ac:spMk id="7" creationId="{80B7BFA3-05ED-00F6-AD06-741FA33780D9}"/>
          </ac:spMkLst>
        </pc:spChg>
        <pc:spChg chg="mod">
          <ac:chgData name="Nasarek, Robert" userId="ef15772d-541f-4c76-b011-6b78e15a0b99" providerId="ADAL" clId="{DC28F0D5-1AA6-4F63-9B28-C1EC054F59FD}" dt="2023-11-21T07:22:46.360" v="22" actId="27803"/>
          <ac:spMkLst>
            <pc:docMk/>
            <pc:sldMk cId="2215037995" sldId="258"/>
            <ac:spMk id="8" creationId="{3B16BACC-630E-B530-21D0-88FC4DB6A6F2}"/>
          </ac:spMkLst>
        </pc:spChg>
        <pc:spChg chg="mod">
          <ac:chgData name="Nasarek, Robert" userId="ef15772d-541f-4c76-b011-6b78e15a0b99" providerId="ADAL" clId="{DC28F0D5-1AA6-4F63-9B28-C1EC054F59FD}" dt="2023-11-21T07:22:46.360" v="22" actId="27803"/>
          <ac:spMkLst>
            <pc:docMk/>
            <pc:sldMk cId="2215037995" sldId="258"/>
            <ac:spMk id="10" creationId="{1FD4CE18-E167-4F14-790C-FDBBC5A4A955}"/>
          </ac:spMkLst>
        </pc:spChg>
        <pc:spChg chg="mod">
          <ac:chgData name="Nasarek, Robert" userId="ef15772d-541f-4c76-b011-6b78e15a0b99" providerId="ADAL" clId="{DC28F0D5-1AA6-4F63-9B28-C1EC054F59FD}" dt="2023-11-21T07:22:46.360" v="22" actId="27803"/>
          <ac:spMkLst>
            <pc:docMk/>
            <pc:sldMk cId="2215037995" sldId="258"/>
            <ac:spMk id="11" creationId="{8C483C6A-628A-378D-BBE3-CE316A1BFA84}"/>
          </ac:spMkLst>
        </pc:spChg>
        <pc:spChg chg="mod">
          <ac:chgData name="Nasarek, Robert" userId="ef15772d-541f-4c76-b011-6b78e15a0b99" providerId="ADAL" clId="{DC28F0D5-1AA6-4F63-9B28-C1EC054F59FD}" dt="2023-11-21T07:22:46.360" v="22" actId="27803"/>
          <ac:spMkLst>
            <pc:docMk/>
            <pc:sldMk cId="2215037995" sldId="258"/>
            <ac:spMk id="12" creationId="{EAF61029-51B4-29AD-8650-354327C3195A}"/>
          </ac:spMkLst>
        </pc:spChg>
        <pc:spChg chg="mod">
          <ac:chgData name="Nasarek, Robert" userId="ef15772d-541f-4c76-b011-6b78e15a0b99" providerId="ADAL" clId="{DC28F0D5-1AA6-4F63-9B28-C1EC054F59FD}" dt="2023-11-21T07:22:46.360" v="22" actId="27803"/>
          <ac:spMkLst>
            <pc:docMk/>
            <pc:sldMk cId="2215037995" sldId="258"/>
            <ac:spMk id="13" creationId="{C69E68B8-0908-85AD-E2DE-946A3DDB1791}"/>
          </ac:spMkLst>
        </pc:spChg>
        <pc:spChg chg="mod">
          <ac:chgData name="Nasarek, Robert" userId="ef15772d-541f-4c76-b011-6b78e15a0b99" providerId="ADAL" clId="{DC28F0D5-1AA6-4F63-9B28-C1EC054F59FD}" dt="2023-11-21T10:32:01.451" v="461" actId="165"/>
          <ac:spMkLst>
            <pc:docMk/>
            <pc:sldMk cId="2215037995" sldId="258"/>
            <ac:spMk id="14" creationId="{DC76672C-4A38-DB94-2853-4614915BD8AC}"/>
          </ac:spMkLst>
        </pc:spChg>
        <pc:spChg chg="mod">
          <ac:chgData name="Nasarek, Robert" userId="ef15772d-541f-4c76-b011-6b78e15a0b99" providerId="ADAL" clId="{DC28F0D5-1AA6-4F63-9B28-C1EC054F59FD}" dt="2023-11-21T07:22:46.360" v="22" actId="27803"/>
          <ac:spMkLst>
            <pc:docMk/>
            <pc:sldMk cId="2215037995" sldId="258"/>
            <ac:spMk id="15" creationId="{196BE947-1D1B-19B1-D82A-C1515FE5EC43}"/>
          </ac:spMkLst>
        </pc:spChg>
        <pc:spChg chg="mod">
          <ac:chgData name="Nasarek, Robert" userId="ef15772d-541f-4c76-b011-6b78e15a0b99" providerId="ADAL" clId="{DC28F0D5-1AA6-4F63-9B28-C1EC054F59FD}" dt="2023-11-21T07:22:46.360" v="22" actId="27803"/>
          <ac:spMkLst>
            <pc:docMk/>
            <pc:sldMk cId="2215037995" sldId="258"/>
            <ac:spMk id="16" creationId="{BD37FEE3-CD44-E931-3098-922279C2206A}"/>
          </ac:spMkLst>
        </pc:spChg>
        <pc:spChg chg="mod">
          <ac:chgData name="Nasarek, Robert" userId="ef15772d-541f-4c76-b011-6b78e15a0b99" providerId="ADAL" clId="{DC28F0D5-1AA6-4F63-9B28-C1EC054F59FD}" dt="2023-11-21T07:22:46.360" v="22" actId="27803"/>
          <ac:spMkLst>
            <pc:docMk/>
            <pc:sldMk cId="2215037995" sldId="258"/>
            <ac:spMk id="19" creationId="{8484E952-A78A-A8AC-F421-92051E802E7A}"/>
          </ac:spMkLst>
        </pc:spChg>
        <pc:spChg chg="mod topLvl">
          <ac:chgData name="Nasarek, Robert" userId="ef15772d-541f-4c76-b011-6b78e15a0b99" providerId="ADAL" clId="{DC28F0D5-1AA6-4F63-9B28-C1EC054F59FD}" dt="2023-11-21T10:32:01.451" v="461" actId="165"/>
          <ac:spMkLst>
            <pc:docMk/>
            <pc:sldMk cId="2215037995" sldId="258"/>
            <ac:spMk id="20" creationId="{9CD8EF3E-D85B-AC9A-5DA7-1D440EFA314B}"/>
          </ac:spMkLst>
        </pc:spChg>
        <pc:spChg chg="mod">
          <ac:chgData name="Nasarek, Robert" userId="ef15772d-541f-4c76-b011-6b78e15a0b99" providerId="ADAL" clId="{DC28F0D5-1AA6-4F63-9B28-C1EC054F59FD}" dt="2023-11-21T10:32:01.451" v="461" actId="165"/>
          <ac:spMkLst>
            <pc:docMk/>
            <pc:sldMk cId="2215037995" sldId="258"/>
            <ac:spMk id="25" creationId="{76B36A8E-9AA3-AF38-8282-99CF8C2ADDEE}"/>
          </ac:spMkLst>
        </pc:spChg>
        <pc:spChg chg="mod">
          <ac:chgData name="Nasarek, Robert" userId="ef15772d-541f-4c76-b011-6b78e15a0b99" providerId="ADAL" clId="{DC28F0D5-1AA6-4F63-9B28-C1EC054F59FD}" dt="2023-11-21T07:28:23.220" v="45" actId="1076"/>
          <ac:spMkLst>
            <pc:docMk/>
            <pc:sldMk cId="2215037995" sldId="258"/>
            <ac:spMk id="31" creationId="{C983B727-F104-25E0-C2FD-F2A3A5FD9336}"/>
          </ac:spMkLst>
        </pc:spChg>
        <pc:spChg chg="mod">
          <ac:chgData name="Nasarek, Robert" userId="ef15772d-541f-4c76-b011-6b78e15a0b99" providerId="ADAL" clId="{DC28F0D5-1AA6-4F63-9B28-C1EC054F59FD}" dt="2023-11-21T07:45:05.212" v="161" actId="207"/>
          <ac:spMkLst>
            <pc:docMk/>
            <pc:sldMk cId="2215037995" sldId="258"/>
            <ac:spMk id="32" creationId="{7A43D2DB-249B-7C4F-8038-197A57DF734A}"/>
          </ac:spMkLst>
        </pc:spChg>
        <pc:grpChg chg="mod topLvl">
          <ac:chgData name="Nasarek, Robert" userId="ef15772d-541f-4c76-b011-6b78e15a0b99" providerId="ADAL" clId="{DC28F0D5-1AA6-4F63-9B28-C1EC054F59FD}" dt="2023-11-21T07:22:46.360" v="22" actId="27803"/>
          <ac:grpSpMkLst>
            <pc:docMk/>
            <pc:sldMk cId="2215037995" sldId="258"/>
            <ac:grpSpMk id="2" creationId="{4BB9F9ED-4CF1-B93E-857F-46988223AA94}"/>
          </ac:grpSpMkLst>
        </pc:grpChg>
        <pc:grpChg chg="mod topLvl">
          <ac:chgData name="Nasarek, Robert" userId="ef15772d-541f-4c76-b011-6b78e15a0b99" providerId="ADAL" clId="{DC28F0D5-1AA6-4F63-9B28-C1EC054F59FD}" dt="2023-11-21T10:33:26.668" v="471" actId="1037"/>
          <ac:grpSpMkLst>
            <pc:docMk/>
            <pc:sldMk cId="2215037995" sldId="258"/>
            <ac:grpSpMk id="18" creationId="{02FAE91A-A373-6DF8-D459-07A911D519C0}"/>
          </ac:grpSpMkLst>
        </pc:grpChg>
        <pc:grpChg chg="add del mod topLvl">
          <ac:chgData name="Nasarek, Robert" userId="ef15772d-541f-4c76-b011-6b78e15a0b99" providerId="ADAL" clId="{DC28F0D5-1AA6-4F63-9B28-C1EC054F59FD}" dt="2023-11-21T10:32:01.451" v="461" actId="165"/>
          <ac:grpSpMkLst>
            <pc:docMk/>
            <pc:sldMk cId="2215037995" sldId="258"/>
            <ac:grpSpMk id="23" creationId="{819B6522-A24F-BB83-8E42-6D73955C91D1}"/>
          </ac:grpSpMkLst>
        </pc:grpChg>
        <pc:grpChg chg="mod topLvl">
          <ac:chgData name="Nasarek, Robert" userId="ef15772d-541f-4c76-b011-6b78e15a0b99" providerId="ADAL" clId="{DC28F0D5-1AA6-4F63-9B28-C1EC054F59FD}" dt="2023-11-21T10:32:18.991" v="463" actId="1076"/>
          <ac:grpSpMkLst>
            <pc:docMk/>
            <pc:sldMk cId="2215037995" sldId="258"/>
            <ac:grpSpMk id="29" creationId="{7EB49E67-9153-EA60-9AD6-C91E4B30D566}"/>
          </ac:grpSpMkLst>
        </pc:grpChg>
        <pc:grpChg chg="add del mod">
          <ac:chgData name="Nasarek, Robert" userId="ef15772d-541f-4c76-b011-6b78e15a0b99" providerId="ADAL" clId="{DC28F0D5-1AA6-4F63-9B28-C1EC054F59FD}" dt="2023-11-21T10:32:01.451" v="461" actId="165"/>
          <ac:grpSpMkLst>
            <pc:docMk/>
            <pc:sldMk cId="2215037995" sldId="258"/>
            <ac:grpSpMk id="30" creationId="{A0DF48D1-36E9-D338-BBDF-672903B5853B}"/>
          </ac:grpSpMkLst>
        </pc:grpChg>
        <pc:picChg chg="mod">
          <ac:chgData name="Nasarek, Robert" userId="ef15772d-541f-4c76-b011-6b78e15a0b99" providerId="ADAL" clId="{DC28F0D5-1AA6-4F63-9B28-C1EC054F59FD}" dt="2023-11-21T07:28:26.302" v="46" actId="34135"/>
          <ac:picMkLst>
            <pc:docMk/>
            <pc:sldMk cId="2215037995" sldId="258"/>
            <ac:picMk id="9" creationId="{3CA9CD32-F551-2BB0-4344-17E22DE8040C}"/>
          </ac:picMkLst>
        </pc:picChg>
        <pc:picChg chg="mod">
          <ac:chgData name="Nasarek, Robert" userId="ef15772d-541f-4c76-b011-6b78e15a0b99" providerId="ADAL" clId="{DC28F0D5-1AA6-4F63-9B28-C1EC054F59FD}" dt="2023-11-21T10:32:01.451" v="461" actId="165"/>
          <ac:picMkLst>
            <pc:docMk/>
            <pc:sldMk cId="2215037995" sldId="258"/>
            <ac:picMk id="17" creationId="{ED4943C1-86D3-42E4-5F9A-BC012A136C35}"/>
          </ac:picMkLst>
        </pc:picChg>
        <pc:picChg chg="add del mod">
          <ac:chgData name="Nasarek, Robert" userId="ef15772d-541f-4c76-b011-6b78e15a0b99" providerId="ADAL" clId="{DC28F0D5-1AA6-4F63-9B28-C1EC054F59FD}" dt="2023-11-21T10:32:01.451" v="461" actId="165"/>
          <ac:picMkLst>
            <pc:docMk/>
            <pc:sldMk cId="2215037995" sldId="258"/>
            <ac:picMk id="22" creationId="{7707F02D-C143-857A-683C-2313FA54076E}"/>
          </ac:picMkLst>
        </pc:picChg>
        <pc:picChg chg="mod">
          <ac:chgData name="Nasarek, Robert" userId="ef15772d-541f-4c76-b011-6b78e15a0b99" providerId="ADAL" clId="{DC28F0D5-1AA6-4F63-9B28-C1EC054F59FD}" dt="2023-11-21T10:32:01.451" v="461" actId="165"/>
          <ac:picMkLst>
            <pc:docMk/>
            <pc:sldMk cId="2215037995" sldId="258"/>
            <ac:picMk id="28" creationId="{359F820D-7ABB-E1DD-1F0F-7FC2324FA778}"/>
          </ac:picMkLst>
        </pc:picChg>
      </pc:sldChg>
      <pc:sldChg chg="modSp add del mod modTransition">
        <pc:chgData name="Nasarek, Robert" userId="ef15772d-541f-4c76-b011-6b78e15a0b99" providerId="ADAL" clId="{DC28F0D5-1AA6-4F63-9B28-C1EC054F59FD}" dt="2023-11-21T10:26:15.156" v="406" actId="47"/>
        <pc:sldMkLst>
          <pc:docMk/>
          <pc:sldMk cId="3573440930" sldId="259"/>
        </pc:sldMkLst>
        <pc:spChg chg="mod">
          <ac:chgData name="Nasarek, Robert" userId="ef15772d-541f-4c76-b011-6b78e15a0b99" providerId="ADAL" clId="{DC28F0D5-1AA6-4F63-9B28-C1EC054F59FD}" dt="2023-11-21T07:38:57.095" v="130" actId="255"/>
          <ac:spMkLst>
            <pc:docMk/>
            <pc:sldMk cId="3573440930" sldId="259"/>
            <ac:spMk id="31" creationId="{C983B727-F104-25E0-C2FD-F2A3A5FD9336}"/>
          </ac:spMkLst>
        </pc:spChg>
        <pc:spChg chg="mod">
          <ac:chgData name="Nasarek, Robert" userId="ef15772d-541f-4c76-b011-6b78e15a0b99" providerId="ADAL" clId="{DC28F0D5-1AA6-4F63-9B28-C1EC054F59FD}" dt="2023-11-21T07:46:33.863" v="176" actId="404"/>
          <ac:spMkLst>
            <pc:docMk/>
            <pc:sldMk cId="3573440930" sldId="259"/>
            <ac:spMk id="32" creationId="{7A43D2DB-249B-7C4F-8038-197A57DF734A}"/>
          </ac:spMkLst>
        </pc:spChg>
      </pc:sldChg>
      <pc:sldChg chg="addSp delSp modSp add mod ord modTransition delAnim modAnim">
        <pc:chgData name="Nasarek, Robert" userId="ef15772d-541f-4c76-b011-6b78e15a0b99" providerId="ADAL" clId="{DC28F0D5-1AA6-4F63-9B28-C1EC054F59FD}" dt="2023-11-21T10:39:31.401" v="487" actId="34135"/>
        <pc:sldMkLst>
          <pc:docMk/>
          <pc:sldMk cId="1183443326" sldId="260"/>
        </pc:sldMkLst>
        <pc:spChg chg="add del mod">
          <ac:chgData name="Nasarek, Robert" userId="ef15772d-541f-4c76-b011-6b78e15a0b99" providerId="ADAL" clId="{DC28F0D5-1AA6-4F63-9B28-C1EC054F59FD}" dt="2023-11-21T09:52:18.966" v="185"/>
          <ac:spMkLst>
            <pc:docMk/>
            <pc:sldMk cId="1183443326" sldId="260"/>
            <ac:spMk id="2" creationId="{C50C88D3-3B62-B928-D32C-C2CEEFC0D4C9}"/>
          </ac:spMkLst>
        </pc:spChg>
        <pc:spChg chg="mod">
          <ac:chgData name="Nasarek, Robert" userId="ef15772d-541f-4c76-b011-6b78e15a0b99" providerId="ADAL" clId="{DC28F0D5-1AA6-4F63-9B28-C1EC054F59FD}" dt="2023-11-21T09:53:30.419" v="222"/>
          <ac:spMkLst>
            <pc:docMk/>
            <pc:sldMk cId="1183443326" sldId="260"/>
            <ac:spMk id="4" creationId="{11FD51AB-1E52-B75A-B211-A5D6ADBD5EAE}"/>
          </ac:spMkLst>
        </pc:spChg>
        <pc:spChg chg="mod">
          <ac:chgData name="Nasarek, Robert" userId="ef15772d-541f-4c76-b011-6b78e15a0b99" providerId="ADAL" clId="{DC28F0D5-1AA6-4F63-9B28-C1EC054F59FD}" dt="2023-11-21T09:53:30.419" v="222"/>
          <ac:spMkLst>
            <pc:docMk/>
            <pc:sldMk cId="1183443326" sldId="260"/>
            <ac:spMk id="7" creationId="{0A98C3BF-89EF-6659-F5DE-6F756A5F7A60}"/>
          </ac:spMkLst>
        </pc:spChg>
        <pc:spChg chg="mod">
          <ac:chgData name="Nasarek, Robert" userId="ef15772d-541f-4c76-b011-6b78e15a0b99" providerId="ADAL" clId="{DC28F0D5-1AA6-4F63-9B28-C1EC054F59FD}" dt="2023-11-21T09:53:30.419" v="222"/>
          <ac:spMkLst>
            <pc:docMk/>
            <pc:sldMk cId="1183443326" sldId="260"/>
            <ac:spMk id="11" creationId="{89378360-8B23-1925-C32F-6EB7613E15B5}"/>
          </ac:spMkLst>
        </pc:spChg>
        <pc:spChg chg="mod">
          <ac:chgData name="Nasarek, Robert" userId="ef15772d-541f-4c76-b011-6b78e15a0b99" providerId="ADAL" clId="{DC28F0D5-1AA6-4F63-9B28-C1EC054F59FD}" dt="2023-11-21T09:52:25.461" v="186" actId="165"/>
          <ac:spMkLst>
            <pc:docMk/>
            <pc:sldMk cId="1183443326" sldId="260"/>
            <ac:spMk id="14" creationId="{DC76672C-4A38-DB94-2853-4614915BD8AC}"/>
          </ac:spMkLst>
        </pc:spChg>
        <pc:spChg chg="mod">
          <ac:chgData name="Nasarek, Robert" userId="ef15772d-541f-4c76-b011-6b78e15a0b99" providerId="ADAL" clId="{DC28F0D5-1AA6-4F63-9B28-C1EC054F59FD}" dt="2023-11-21T09:52:25.461" v="186" actId="165"/>
          <ac:spMkLst>
            <pc:docMk/>
            <pc:sldMk cId="1183443326" sldId="260"/>
            <ac:spMk id="20" creationId="{9CD8EF3E-D85B-AC9A-5DA7-1D440EFA314B}"/>
          </ac:spMkLst>
        </pc:spChg>
        <pc:spChg chg="mod">
          <ac:chgData name="Nasarek, Robert" userId="ef15772d-541f-4c76-b011-6b78e15a0b99" providerId="ADAL" clId="{DC28F0D5-1AA6-4F63-9B28-C1EC054F59FD}" dt="2023-11-21T09:52:25.461" v="186" actId="165"/>
          <ac:spMkLst>
            <pc:docMk/>
            <pc:sldMk cId="1183443326" sldId="260"/>
            <ac:spMk id="25" creationId="{76B36A8E-9AA3-AF38-8282-99CF8C2ADDEE}"/>
          </ac:spMkLst>
        </pc:spChg>
        <pc:spChg chg="del">
          <ac:chgData name="Nasarek, Robert" userId="ef15772d-541f-4c76-b011-6b78e15a0b99" providerId="ADAL" clId="{DC28F0D5-1AA6-4F63-9B28-C1EC054F59FD}" dt="2023-11-21T08:03:42.239" v="181" actId="478"/>
          <ac:spMkLst>
            <pc:docMk/>
            <pc:sldMk cId="1183443326" sldId="260"/>
            <ac:spMk id="31" creationId="{C983B727-F104-25E0-C2FD-F2A3A5FD9336}"/>
          </ac:spMkLst>
        </pc:spChg>
        <pc:spChg chg="del">
          <ac:chgData name="Nasarek, Robert" userId="ef15772d-541f-4c76-b011-6b78e15a0b99" providerId="ADAL" clId="{DC28F0D5-1AA6-4F63-9B28-C1EC054F59FD}" dt="2023-11-21T08:03:40.876" v="180" actId="478"/>
          <ac:spMkLst>
            <pc:docMk/>
            <pc:sldMk cId="1183443326" sldId="260"/>
            <ac:spMk id="32" creationId="{7A43D2DB-249B-7C4F-8038-197A57DF734A}"/>
          </ac:spMkLst>
        </pc:spChg>
        <pc:grpChg chg="add mod">
          <ac:chgData name="Nasarek, Robert" userId="ef15772d-541f-4c76-b011-6b78e15a0b99" providerId="ADAL" clId="{DC28F0D5-1AA6-4F63-9B28-C1EC054F59FD}" dt="2023-11-21T10:30:43.289" v="455" actId="1076"/>
          <ac:grpSpMkLst>
            <pc:docMk/>
            <pc:sldMk cId="1183443326" sldId="260"/>
            <ac:grpSpMk id="3" creationId="{E8872305-99C3-8695-60B6-446A1E053138}"/>
          </ac:grpSpMkLst>
        </pc:grpChg>
        <pc:grpChg chg="add mod">
          <ac:chgData name="Nasarek, Robert" userId="ef15772d-541f-4c76-b011-6b78e15a0b99" providerId="ADAL" clId="{DC28F0D5-1AA6-4F63-9B28-C1EC054F59FD}" dt="2023-11-21T09:53:55.618" v="226" actId="12789"/>
          <ac:grpSpMkLst>
            <pc:docMk/>
            <pc:sldMk cId="1183443326" sldId="260"/>
            <ac:grpSpMk id="6" creationId="{662BEBE9-E830-1887-B72D-DE021D310757}"/>
          </ac:grpSpMkLst>
        </pc:grpChg>
        <pc:grpChg chg="add mod">
          <ac:chgData name="Nasarek, Robert" userId="ef15772d-541f-4c76-b011-6b78e15a0b99" providerId="ADAL" clId="{DC28F0D5-1AA6-4F63-9B28-C1EC054F59FD}" dt="2023-11-21T10:30:29.930" v="453" actId="1076"/>
          <ac:grpSpMkLst>
            <pc:docMk/>
            <pc:sldMk cId="1183443326" sldId="260"/>
            <ac:grpSpMk id="10" creationId="{934319B0-9F1C-CD83-0D8D-FEFF96CB2868}"/>
          </ac:grpSpMkLst>
        </pc:grpChg>
        <pc:grpChg chg="del mod topLvl">
          <ac:chgData name="Nasarek, Robert" userId="ef15772d-541f-4c76-b011-6b78e15a0b99" providerId="ADAL" clId="{DC28F0D5-1AA6-4F63-9B28-C1EC054F59FD}" dt="2023-11-21T09:56:51.034" v="255" actId="478"/>
          <ac:grpSpMkLst>
            <pc:docMk/>
            <pc:sldMk cId="1183443326" sldId="260"/>
            <ac:grpSpMk id="18" creationId="{02FAE91A-A373-6DF8-D459-07A911D519C0}"/>
          </ac:grpSpMkLst>
        </pc:grpChg>
        <pc:grpChg chg="del mod topLvl">
          <ac:chgData name="Nasarek, Robert" userId="ef15772d-541f-4c76-b011-6b78e15a0b99" providerId="ADAL" clId="{DC28F0D5-1AA6-4F63-9B28-C1EC054F59FD}" dt="2023-11-21T09:56:51.034" v="255" actId="478"/>
          <ac:grpSpMkLst>
            <pc:docMk/>
            <pc:sldMk cId="1183443326" sldId="260"/>
            <ac:grpSpMk id="23" creationId="{819B6522-A24F-BB83-8E42-6D73955C91D1}"/>
          </ac:grpSpMkLst>
        </pc:grpChg>
        <pc:grpChg chg="del mod topLvl">
          <ac:chgData name="Nasarek, Robert" userId="ef15772d-541f-4c76-b011-6b78e15a0b99" providerId="ADAL" clId="{DC28F0D5-1AA6-4F63-9B28-C1EC054F59FD}" dt="2023-11-21T09:56:51.034" v="255" actId="478"/>
          <ac:grpSpMkLst>
            <pc:docMk/>
            <pc:sldMk cId="1183443326" sldId="260"/>
            <ac:grpSpMk id="29" creationId="{7EB49E67-9153-EA60-9AD6-C91E4B30D566}"/>
          </ac:grpSpMkLst>
        </pc:grpChg>
        <pc:grpChg chg="del">
          <ac:chgData name="Nasarek, Robert" userId="ef15772d-541f-4c76-b011-6b78e15a0b99" providerId="ADAL" clId="{DC28F0D5-1AA6-4F63-9B28-C1EC054F59FD}" dt="2023-11-21T09:52:25.461" v="186" actId="165"/>
          <ac:grpSpMkLst>
            <pc:docMk/>
            <pc:sldMk cId="1183443326" sldId="260"/>
            <ac:grpSpMk id="30" creationId="{A0DF48D1-36E9-D338-BBDF-672903B5853B}"/>
          </ac:grpSpMkLst>
        </pc:grpChg>
        <pc:picChg chg="mod">
          <ac:chgData name="Nasarek, Robert" userId="ef15772d-541f-4c76-b011-6b78e15a0b99" providerId="ADAL" clId="{DC28F0D5-1AA6-4F63-9B28-C1EC054F59FD}" dt="2023-11-21T09:53:30.419" v="222"/>
          <ac:picMkLst>
            <pc:docMk/>
            <pc:sldMk cId="1183443326" sldId="260"/>
            <ac:picMk id="5" creationId="{E8A6F0D4-53E7-96F3-2E83-DE3D2DA63A75}"/>
          </ac:picMkLst>
        </pc:picChg>
        <pc:picChg chg="mod">
          <ac:chgData name="Nasarek, Robert" userId="ef15772d-541f-4c76-b011-6b78e15a0b99" providerId="ADAL" clId="{DC28F0D5-1AA6-4F63-9B28-C1EC054F59FD}" dt="2023-11-21T09:53:30.419" v="222"/>
          <ac:picMkLst>
            <pc:docMk/>
            <pc:sldMk cId="1183443326" sldId="260"/>
            <ac:picMk id="8" creationId="{FC4DD65F-EE36-8225-CBEC-D5AC3A8EC73D}"/>
          </ac:picMkLst>
        </pc:picChg>
        <pc:picChg chg="mod">
          <ac:chgData name="Nasarek, Robert" userId="ef15772d-541f-4c76-b011-6b78e15a0b99" providerId="ADAL" clId="{DC28F0D5-1AA6-4F63-9B28-C1EC054F59FD}" dt="2023-11-21T10:39:31.401" v="487" actId="34135"/>
          <ac:picMkLst>
            <pc:docMk/>
            <pc:sldMk cId="1183443326" sldId="260"/>
            <ac:picMk id="9" creationId="{3CA9CD32-F551-2BB0-4344-17E22DE8040C}"/>
          </ac:picMkLst>
        </pc:picChg>
        <pc:picChg chg="mod">
          <ac:chgData name="Nasarek, Robert" userId="ef15772d-541f-4c76-b011-6b78e15a0b99" providerId="ADAL" clId="{DC28F0D5-1AA6-4F63-9B28-C1EC054F59FD}" dt="2023-11-21T09:53:30.419" v="222"/>
          <ac:picMkLst>
            <pc:docMk/>
            <pc:sldMk cId="1183443326" sldId="260"/>
            <ac:picMk id="12" creationId="{88F274FA-93F1-8FCF-247C-009EE4F9EBAC}"/>
          </ac:picMkLst>
        </pc:picChg>
        <pc:picChg chg="mod">
          <ac:chgData name="Nasarek, Robert" userId="ef15772d-541f-4c76-b011-6b78e15a0b99" providerId="ADAL" clId="{DC28F0D5-1AA6-4F63-9B28-C1EC054F59FD}" dt="2023-11-21T09:52:25.461" v="186" actId="165"/>
          <ac:picMkLst>
            <pc:docMk/>
            <pc:sldMk cId="1183443326" sldId="260"/>
            <ac:picMk id="17" creationId="{ED4943C1-86D3-42E4-5F9A-BC012A136C35}"/>
          </ac:picMkLst>
        </pc:picChg>
        <pc:picChg chg="mod">
          <ac:chgData name="Nasarek, Robert" userId="ef15772d-541f-4c76-b011-6b78e15a0b99" providerId="ADAL" clId="{DC28F0D5-1AA6-4F63-9B28-C1EC054F59FD}" dt="2023-11-21T09:52:25.461" v="186" actId="165"/>
          <ac:picMkLst>
            <pc:docMk/>
            <pc:sldMk cId="1183443326" sldId="260"/>
            <ac:picMk id="22" creationId="{7707F02D-C143-857A-683C-2313FA54076E}"/>
          </ac:picMkLst>
        </pc:picChg>
        <pc:picChg chg="mod">
          <ac:chgData name="Nasarek, Robert" userId="ef15772d-541f-4c76-b011-6b78e15a0b99" providerId="ADAL" clId="{DC28F0D5-1AA6-4F63-9B28-C1EC054F59FD}" dt="2023-11-21T09:52:25.461" v="186" actId="165"/>
          <ac:picMkLst>
            <pc:docMk/>
            <pc:sldMk cId="1183443326" sldId="260"/>
            <ac:picMk id="28" creationId="{359F820D-7ABB-E1DD-1F0F-7FC2324FA778}"/>
          </ac:picMkLst>
        </pc:picChg>
      </pc:sldChg>
      <pc:sldChg chg="delSp modSp add mod ord modTransition modAnim">
        <pc:chgData name="Nasarek, Robert" userId="ef15772d-541f-4c76-b011-6b78e15a0b99" providerId="ADAL" clId="{DC28F0D5-1AA6-4F63-9B28-C1EC054F59FD}" dt="2023-11-21T11:34:58.314" v="1162" actId="207"/>
        <pc:sldMkLst>
          <pc:docMk/>
          <pc:sldMk cId="2551307986" sldId="261"/>
        </pc:sldMkLst>
        <pc:spChg chg="mod">
          <ac:chgData name="Nasarek, Robert" userId="ef15772d-541f-4c76-b011-6b78e15a0b99" providerId="ADAL" clId="{DC28F0D5-1AA6-4F63-9B28-C1EC054F59FD}" dt="2023-11-21T10:29:11.593" v="442" actId="165"/>
          <ac:spMkLst>
            <pc:docMk/>
            <pc:sldMk cId="2551307986" sldId="261"/>
            <ac:spMk id="14" creationId="{DC76672C-4A38-DB94-2853-4614915BD8AC}"/>
          </ac:spMkLst>
        </pc:spChg>
        <pc:spChg chg="mod">
          <ac:chgData name="Nasarek, Robert" userId="ef15772d-541f-4c76-b011-6b78e15a0b99" providerId="ADAL" clId="{DC28F0D5-1AA6-4F63-9B28-C1EC054F59FD}" dt="2023-11-21T10:29:11.593" v="442" actId="165"/>
          <ac:spMkLst>
            <pc:docMk/>
            <pc:sldMk cId="2551307986" sldId="261"/>
            <ac:spMk id="20" creationId="{9CD8EF3E-D85B-AC9A-5DA7-1D440EFA314B}"/>
          </ac:spMkLst>
        </pc:spChg>
        <pc:spChg chg="mod">
          <ac:chgData name="Nasarek, Robert" userId="ef15772d-541f-4c76-b011-6b78e15a0b99" providerId="ADAL" clId="{DC28F0D5-1AA6-4F63-9B28-C1EC054F59FD}" dt="2023-11-21T10:29:11.593" v="442" actId="165"/>
          <ac:spMkLst>
            <pc:docMk/>
            <pc:sldMk cId="2551307986" sldId="261"/>
            <ac:spMk id="25" creationId="{76B36A8E-9AA3-AF38-8282-99CF8C2ADDEE}"/>
          </ac:spMkLst>
        </pc:spChg>
        <pc:spChg chg="mod">
          <ac:chgData name="Nasarek, Robert" userId="ef15772d-541f-4c76-b011-6b78e15a0b99" providerId="ADAL" clId="{DC28F0D5-1AA6-4F63-9B28-C1EC054F59FD}" dt="2023-11-21T10:17:57.101" v="369" actId="20577"/>
          <ac:spMkLst>
            <pc:docMk/>
            <pc:sldMk cId="2551307986" sldId="261"/>
            <ac:spMk id="31" creationId="{C983B727-F104-25E0-C2FD-F2A3A5FD9336}"/>
          </ac:spMkLst>
        </pc:spChg>
        <pc:spChg chg="mod">
          <ac:chgData name="Nasarek, Robert" userId="ef15772d-541f-4c76-b011-6b78e15a0b99" providerId="ADAL" clId="{DC28F0D5-1AA6-4F63-9B28-C1EC054F59FD}" dt="2023-11-21T11:34:58.314" v="1162" actId="207"/>
          <ac:spMkLst>
            <pc:docMk/>
            <pc:sldMk cId="2551307986" sldId="261"/>
            <ac:spMk id="32" creationId="{7A43D2DB-249B-7C4F-8038-197A57DF734A}"/>
          </ac:spMkLst>
        </pc:spChg>
        <pc:grpChg chg="mod topLvl">
          <ac:chgData name="Nasarek, Robert" userId="ef15772d-541f-4c76-b011-6b78e15a0b99" providerId="ADAL" clId="{DC28F0D5-1AA6-4F63-9B28-C1EC054F59FD}" dt="2023-11-21T10:33:23.196" v="469" actId="1037"/>
          <ac:grpSpMkLst>
            <pc:docMk/>
            <pc:sldMk cId="2551307986" sldId="261"/>
            <ac:grpSpMk id="18" creationId="{02FAE91A-A373-6DF8-D459-07A911D519C0}"/>
          </ac:grpSpMkLst>
        </pc:grpChg>
        <pc:grpChg chg="mod topLvl">
          <ac:chgData name="Nasarek, Robert" userId="ef15772d-541f-4c76-b011-6b78e15a0b99" providerId="ADAL" clId="{DC28F0D5-1AA6-4F63-9B28-C1EC054F59FD}" dt="2023-11-21T10:29:11.593" v="442" actId="165"/>
          <ac:grpSpMkLst>
            <pc:docMk/>
            <pc:sldMk cId="2551307986" sldId="261"/>
            <ac:grpSpMk id="23" creationId="{819B6522-A24F-BB83-8E42-6D73955C91D1}"/>
          </ac:grpSpMkLst>
        </pc:grpChg>
        <pc:grpChg chg="mod topLvl">
          <ac:chgData name="Nasarek, Robert" userId="ef15772d-541f-4c76-b011-6b78e15a0b99" providerId="ADAL" clId="{DC28F0D5-1AA6-4F63-9B28-C1EC054F59FD}" dt="2023-11-21T10:29:17.704" v="444" actId="1076"/>
          <ac:grpSpMkLst>
            <pc:docMk/>
            <pc:sldMk cId="2551307986" sldId="261"/>
            <ac:grpSpMk id="29" creationId="{7EB49E67-9153-EA60-9AD6-C91E4B30D566}"/>
          </ac:grpSpMkLst>
        </pc:grpChg>
        <pc:grpChg chg="del mod">
          <ac:chgData name="Nasarek, Robert" userId="ef15772d-541f-4c76-b011-6b78e15a0b99" providerId="ADAL" clId="{DC28F0D5-1AA6-4F63-9B28-C1EC054F59FD}" dt="2023-11-21T10:29:11.593" v="442" actId="165"/>
          <ac:grpSpMkLst>
            <pc:docMk/>
            <pc:sldMk cId="2551307986" sldId="261"/>
            <ac:grpSpMk id="30" creationId="{A0DF48D1-36E9-D338-BBDF-672903B5853B}"/>
          </ac:grpSpMkLst>
        </pc:grpChg>
        <pc:picChg chg="mod">
          <ac:chgData name="Nasarek, Robert" userId="ef15772d-541f-4c76-b011-6b78e15a0b99" providerId="ADAL" clId="{DC28F0D5-1AA6-4F63-9B28-C1EC054F59FD}" dt="2023-11-21T10:29:11.593" v="442" actId="165"/>
          <ac:picMkLst>
            <pc:docMk/>
            <pc:sldMk cId="2551307986" sldId="261"/>
            <ac:picMk id="17" creationId="{ED4943C1-86D3-42E4-5F9A-BC012A136C35}"/>
          </ac:picMkLst>
        </pc:picChg>
        <pc:picChg chg="mod">
          <ac:chgData name="Nasarek, Robert" userId="ef15772d-541f-4c76-b011-6b78e15a0b99" providerId="ADAL" clId="{DC28F0D5-1AA6-4F63-9B28-C1EC054F59FD}" dt="2023-11-21T10:29:11.593" v="442" actId="165"/>
          <ac:picMkLst>
            <pc:docMk/>
            <pc:sldMk cId="2551307986" sldId="261"/>
            <ac:picMk id="22" creationId="{7707F02D-C143-857A-683C-2313FA54076E}"/>
          </ac:picMkLst>
        </pc:picChg>
        <pc:picChg chg="mod">
          <ac:chgData name="Nasarek, Robert" userId="ef15772d-541f-4c76-b011-6b78e15a0b99" providerId="ADAL" clId="{DC28F0D5-1AA6-4F63-9B28-C1EC054F59FD}" dt="2023-11-21T10:29:11.593" v="442" actId="165"/>
          <ac:picMkLst>
            <pc:docMk/>
            <pc:sldMk cId="2551307986" sldId="261"/>
            <ac:picMk id="28" creationId="{359F820D-7ABB-E1DD-1F0F-7FC2324FA778}"/>
          </ac:picMkLst>
        </pc:picChg>
      </pc:sldChg>
      <pc:sldChg chg="addSp delSp modSp new mod modAnim">
        <pc:chgData name="Nasarek, Robert" userId="ef15772d-541f-4c76-b011-6b78e15a0b99" providerId="ADAL" clId="{DC28F0D5-1AA6-4F63-9B28-C1EC054F59FD}" dt="2023-11-22T12:12:39.502" v="1404" actId="14100"/>
        <pc:sldMkLst>
          <pc:docMk/>
          <pc:sldMk cId="1605001946" sldId="262"/>
        </pc:sldMkLst>
        <pc:spChg chg="del">
          <ac:chgData name="Nasarek, Robert" userId="ef15772d-541f-4c76-b011-6b78e15a0b99" providerId="ADAL" clId="{DC28F0D5-1AA6-4F63-9B28-C1EC054F59FD}" dt="2023-11-21T10:38:07.810" v="473" actId="478"/>
          <ac:spMkLst>
            <pc:docMk/>
            <pc:sldMk cId="1605001946" sldId="262"/>
            <ac:spMk id="2" creationId="{30F9C41F-0F80-77FB-4C69-64E889B84791}"/>
          </ac:spMkLst>
        </pc:spChg>
        <pc:spChg chg="del">
          <ac:chgData name="Nasarek, Robert" userId="ef15772d-541f-4c76-b011-6b78e15a0b99" providerId="ADAL" clId="{DC28F0D5-1AA6-4F63-9B28-C1EC054F59FD}" dt="2023-11-21T10:38:09.913" v="474" actId="478"/>
          <ac:spMkLst>
            <pc:docMk/>
            <pc:sldMk cId="1605001946" sldId="262"/>
            <ac:spMk id="3" creationId="{A7F03A19-1116-3448-08D5-427D39BDE285}"/>
          </ac:spMkLst>
        </pc:spChg>
        <pc:spChg chg="add mod">
          <ac:chgData name="Nasarek, Robert" userId="ef15772d-541f-4c76-b011-6b78e15a0b99" providerId="ADAL" clId="{DC28F0D5-1AA6-4F63-9B28-C1EC054F59FD}" dt="2023-11-21T11:29:50.604" v="1139" actId="164"/>
          <ac:spMkLst>
            <pc:docMk/>
            <pc:sldMk cId="1605001946" sldId="262"/>
            <ac:spMk id="8" creationId="{0ED634CC-0F0C-28BB-27F8-957944CE0117}"/>
          </ac:spMkLst>
        </pc:spChg>
        <pc:spChg chg="add mod">
          <ac:chgData name="Nasarek, Robert" userId="ef15772d-541f-4c76-b011-6b78e15a0b99" providerId="ADAL" clId="{DC28F0D5-1AA6-4F63-9B28-C1EC054F59FD}" dt="2023-11-21T11:29:53.171" v="1140" actId="164"/>
          <ac:spMkLst>
            <pc:docMk/>
            <pc:sldMk cId="1605001946" sldId="262"/>
            <ac:spMk id="13" creationId="{450F9ECF-E749-4F4A-AC56-D6F4CFD68889}"/>
          </ac:spMkLst>
        </pc:spChg>
        <pc:spChg chg="add mod">
          <ac:chgData name="Nasarek, Robert" userId="ef15772d-541f-4c76-b011-6b78e15a0b99" providerId="ADAL" clId="{DC28F0D5-1AA6-4F63-9B28-C1EC054F59FD}" dt="2023-11-22T12:12:39.502" v="1404" actId="14100"/>
          <ac:spMkLst>
            <pc:docMk/>
            <pc:sldMk cId="1605001946" sldId="262"/>
            <ac:spMk id="16" creationId="{109FC5BE-F163-8887-920C-A29C2186FDC7}"/>
          </ac:spMkLst>
        </pc:spChg>
        <pc:spChg chg="add mod">
          <ac:chgData name="Nasarek, Robert" userId="ef15772d-541f-4c76-b011-6b78e15a0b99" providerId="ADAL" clId="{DC28F0D5-1AA6-4F63-9B28-C1EC054F59FD}" dt="2023-11-21T11:29:54.964" v="1141" actId="164"/>
          <ac:spMkLst>
            <pc:docMk/>
            <pc:sldMk cId="1605001946" sldId="262"/>
            <ac:spMk id="19" creationId="{14B1D698-9277-2D77-D8AF-1398072F44E6}"/>
          </ac:spMkLst>
        </pc:spChg>
        <pc:spChg chg="add mod">
          <ac:chgData name="Nasarek, Robert" userId="ef15772d-541f-4c76-b011-6b78e15a0b99" providerId="ADAL" clId="{DC28F0D5-1AA6-4F63-9B28-C1EC054F59FD}" dt="2023-11-21T11:29:59.956" v="1143" actId="164"/>
          <ac:spMkLst>
            <pc:docMk/>
            <pc:sldMk cId="1605001946" sldId="262"/>
            <ac:spMk id="22" creationId="{C94261B6-42A8-9B04-B796-F6B056B1119B}"/>
          </ac:spMkLst>
        </pc:spChg>
        <pc:grpChg chg="add mod ord">
          <ac:chgData name="Nasarek, Robert" userId="ef15772d-541f-4c76-b011-6b78e15a0b99" providerId="ADAL" clId="{DC28F0D5-1AA6-4F63-9B28-C1EC054F59FD}" dt="2023-11-21T11:31:27.554" v="1157" actId="166"/>
          <ac:grpSpMkLst>
            <pc:docMk/>
            <pc:sldMk cId="1605001946" sldId="262"/>
            <ac:grpSpMk id="23" creationId="{1CE98E35-6457-BC9B-1E19-D807EC245E6A}"/>
          </ac:grpSpMkLst>
        </pc:grpChg>
        <pc:grpChg chg="add mod">
          <ac:chgData name="Nasarek, Robert" userId="ef15772d-541f-4c76-b011-6b78e15a0b99" providerId="ADAL" clId="{DC28F0D5-1AA6-4F63-9B28-C1EC054F59FD}" dt="2023-11-21T11:31:13.495" v="1154" actId="1076"/>
          <ac:grpSpMkLst>
            <pc:docMk/>
            <pc:sldMk cId="1605001946" sldId="262"/>
            <ac:grpSpMk id="24" creationId="{7EB608D4-2DC9-F17C-AC2E-0A615C5D25EA}"/>
          </ac:grpSpMkLst>
        </pc:grpChg>
        <pc:grpChg chg="add mod">
          <ac:chgData name="Nasarek, Robert" userId="ef15772d-541f-4c76-b011-6b78e15a0b99" providerId="ADAL" clId="{DC28F0D5-1AA6-4F63-9B28-C1EC054F59FD}" dt="2023-11-21T11:29:54.964" v="1141" actId="164"/>
          <ac:grpSpMkLst>
            <pc:docMk/>
            <pc:sldMk cId="1605001946" sldId="262"/>
            <ac:grpSpMk id="25" creationId="{E29BE7DD-037F-48C7-66EB-36A77F752C0D}"/>
          </ac:grpSpMkLst>
        </pc:grpChg>
        <pc:grpChg chg="add mod">
          <ac:chgData name="Nasarek, Robert" userId="ef15772d-541f-4c76-b011-6b78e15a0b99" providerId="ADAL" clId="{DC28F0D5-1AA6-4F63-9B28-C1EC054F59FD}" dt="2023-11-21T11:29:57.676" v="1142" actId="164"/>
          <ac:grpSpMkLst>
            <pc:docMk/>
            <pc:sldMk cId="1605001946" sldId="262"/>
            <ac:grpSpMk id="26" creationId="{7D465D6E-DA24-F1D4-2F95-76A303AA9B11}"/>
          </ac:grpSpMkLst>
        </pc:grpChg>
        <pc:grpChg chg="add mod">
          <ac:chgData name="Nasarek, Robert" userId="ef15772d-541f-4c76-b011-6b78e15a0b99" providerId="ADAL" clId="{DC28F0D5-1AA6-4F63-9B28-C1EC054F59FD}" dt="2023-11-21T11:29:59.956" v="1143" actId="164"/>
          <ac:grpSpMkLst>
            <pc:docMk/>
            <pc:sldMk cId="1605001946" sldId="262"/>
            <ac:grpSpMk id="27" creationId="{E38FB939-99A5-8B70-9D45-E3D825319A7A}"/>
          </ac:grpSpMkLst>
        </pc:grpChg>
        <pc:picChg chg="add mod modCrop">
          <ac:chgData name="Nasarek, Robert" userId="ef15772d-541f-4c76-b011-6b78e15a0b99" providerId="ADAL" clId="{DC28F0D5-1AA6-4F63-9B28-C1EC054F59FD}" dt="2023-11-21T10:48:16.431" v="491" actId="962"/>
          <ac:picMkLst>
            <pc:docMk/>
            <pc:sldMk cId="1605001946" sldId="262"/>
            <ac:picMk id="5" creationId="{BD8EF7E5-6AC5-B55D-D639-260277FBD7B4}"/>
          </ac:picMkLst>
        </pc:picChg>
        <pc:picChg chg="add mod">
          <ac:chgData name="Nasarek, Robert" userId="ef15772d-541f-4c76-b011-6b78e15a0b99" providerId="ADAL" clId="{DC28F0D5-1AA6-4F63-9B28-C1EC054F59FD}" dt="2023-11-21T11:29:50.604" v="1139" actId="164"/>
          <ac:picMkLst>
            <pc:docMk/>
            <pc:sldMk cId="1605001946" sldId="262"/>
            <ac:picMk id="7" creationId="{D848C888-E1AC-1755-CCBC-DC7961D4062F}"/>
          </ac:picMkLst>
        </pc:picChg>
        <pc:picChg chg="add mod">
          <ac:chgData name="Nasarek, Robert" userId="ef15772d-541f-4c76-b011-6b78e15a0b99" providerId="ADAL" clId="{DC28F0D5-1AA6-4F63-9B28-C1EC054F59FD}" dt="2023-11-21T11:29:53.171" v="1140" actId="164"/>
          <ac:picMkLst>
            <pc:docMk/>
            <pc:sldMk cId="1605001946" sldId="262"/>
            <ac:picMk id="10" creationId="{B57BEEE0-3A6B-8838-B357-17CDE712D0BD}"/>
          </ac:picMkLst>
        </pc:picChg>
        <pc:picChg chg="add mod">
          <ac:chgData name="Nasarek, Robert" userId="ef15772d-541f-4c76-b011-6b78e15a0b99" providerId="ADAL" clId="{DC28F0D5-1AA6-4F63-9B28-C1EC054F59FD}" dt="2023-11-21T11:29:57.676" v="1142" actId="164"/>
          <ac:picMkLst>
            <pc:docMk/>
            <pc:sldMk cId="1605001946" sldId="262"/>
            <ac:picMk id="15" creationId="{5D444651-9DEF-0016-2196-9D4BE2B6D403}"/>
          </ac:picMkLst>
        </pc:picChg>
        <pc:picChg chg="add mod">
          <ac:chgData name="Nasarek, Robert" userId="ef15772d-541f-4c76-b011-6b78e15a0b99" providerId="ADAL" clId="{DC28F0D5-1AA6-4F63-9B28-C1EC054F59FD}" dt="2023-11-21T11:29:54.964" v="1141" actId="164"/>
          <ac:picMkLst>
            <pc:docMk/>
            <pc:sldMk cId="1605001946" sldId="262"/>
            <ac:picMk id="18" creationId="{B08AB594-1EDE-9026-DF58-9B4B6707C781}"/>
          </ac:picMkLst>
        </pc:picChg>
        <pc:picChg chg="add mod">
          <ac:chgData name="Nasarek, Robert" userId="ef15772d-541f-4c76-b011-6b78e15a0b99" providerId="ADAL" clId="{DC28F0D5-1AA6-4F63-9B28-C1EC054F59FD}" dt="2023-11-21T11:29:59.956" v="1143" actId="164"/>
          <ac:picMkLst>
            <pc:docMk/>
            <pc:sldMk cId="1605001946" sldId="262"/>
            <ac:picMk id="21" creationId="{62CC7506-67C6-7919-C4CB-AA0B24D7CB04}"/>
          </ac:picMkLst>
        </pc:picChg>
        <pc:cxnChg chg="add mod">
          <ac:chgData name="Nasarek, Robert" userId="ef15772d-541f-4c76-b011-6b78e15a0b99" providerId="ADAL" clId="{DC28F0D5-1AA6-4F63-9B28-C1EC054F59FD}" dt="2023-11-21T11:30:57.737" v="1152" actId="208"/>
          <ac:cxnSpMkLst>
            <pc:docMk/>
            <pc:sldMk cId="1605001946" sldId="262"/>
            <ac:cxnSpMk id="12" creationId="{34D07F57-A76C-32E7-0201-62414846858B}"/>
          </ac:cxnSpMkLst>
        </pc:cxnChg>
      </pc:sldChg>
      <pc:sldChg chg="modSp add mod">
        <pc:chgData name="Nasarek, Robert" userId="ef15772d-541f-4c76-b011-6b78e15a0b99" providerId="ADAL" clId="{DC28F0D5-1AA6-4F63-9B28-C1EC054F59FD}" dt="2023-11-24T09:03:24.655" v="1431" actId="20577"/>
        <pc:sldMkLst>
          <pc:docMk/>
          <pc:sldMk cId="2047811868" sldId="263"/>
        </pc:sldMkLst>
        <pc:spChg chg="mod">
          <ac:chgData name="Nasarek, Robert" userId="ef15772d-541f-4c76-b011-6b78e15a0b99" providerId="ADAL" clId="{DC28F0D5-1AA6-4F63-9B28-C1EC054F59FD}" dt="2023-11-22T11:46:38.487" v="1237" actId="20577"/>
          <ac:spMkLst>
            <pc:docMk/>
            <pc:sldMk cId="2047811868" sldId="263"/>
            <ac:spMk id="8" creationId="{0ED634CC-0F0C-28BB-27F8-957944CE0117}"/>
          </ac:spMkLst>
        </pc:spChg>
        <pc:spChg chg="mod">
          <ac:chgData name="Nasarek, Robert" userId="ef15772d-541f-4c76-b011-6b78e15a0b99" providerId="ADAL" clId="{DC28F0D5-1AA6-4F63-9B28-C1EC054F59FD}" dt="2023-11-22T12:07:05.286" v="1403" actId="1076"/>
          <ac:spMkLst>
            <pc:docMk/>
            <pc:sldMk cId="2047811868" sldId="263"/>
            <ac:spMk id="13" creationId="{450F9ECF-E749-4F4A-AC56-D6F4CFD68889}"/>
          </ac:spMkLst>
        </pc:spChg>
        <pc:spChg chg="mod">
          <ac:chgData name="Nasarek, Robert" userId="ef15772d-541f-4c76-b011-6b78e15a0b99" providerId="ADAL" clId="{DC28F0D5-1AA6-4F63-9B28-C1EC054F59FD}" dt="2023-11-24T09:03:24.655" v="1431" actId="20577"/>
          <ac:spMkLst>
            <pc:docMk/>
            <pc:sldMk cId="2047811868" sldId="263"/>
            <ac:spMk id="16" creationId="{109FC5BE-F163-8887-920C-A29C2186FDC7}"/>
          </ac:spMkLst>
        </pc:spChg>
        <pc:spChg chg="mod">
          <ac:chgData name="Nasarek, Robert" userId="ef15772d-541f-4c76-b011-6b78e15a0b99" providerId="ADAL" clId="{DC28F0D5-1AA6-4F63-9B28-C1EC054F59FD}" dt="2023-11-22T12:07:01.822" v="1402" actId="1076"/>
          <ac:spMkLst>
            <pc:docMk/>
            <pc:sldMk cId="2047811868" sldId="263"/>
            <ac:spMk id="19" creationId="{14B1D698-9277-2D77-D8AF-1398072F44E6}"/>
          </ac:spMkLst>
        </pc:spChg>
        <pc:spChg chg="mod">
          <ac:chgData name="Nasarek, Robert" userId="ef15772d-541f-4c76-b011-6b78e15a0b99" providerId="ADAL" clId="{DC28F0D5-1AA6-4F63-9B28-C1EC054F59FD}" dt="2023-11-22T12:06:54.718" v="1401" actId="1076"/>
          <ac:spMkLst>
            <pc:docMk/>
            <pc:sldMk cId="2047811868" sldId="263"/>
            <ac:spMk id="22" creationId="{C94261B6-42A8-9B04-B796-F6B056B1119B}"/>
          </ac:spMkLst>
        </pc:spChg>
        <pc:grpChg chg="mod">
          <ac:chgData name="Nasarek, Robert" userId="ef15772d-541f-4c76-b011-6b78e15a0b99" providerId="ADAL" clId="{DC28F0D5-1AA6-4F63-9B28-C1EC054F59FD}" dt="2023-11-22T11:46:17.858" v="1196" actId="14826"/>
          <ac:grpSpMkLst>
            <pc:docMk/>
            <pc:sldMk cId="2047811868" sldId="263"/>
            <ac:grpSpMk id="23" creationId="{1CE98E35-6457-BC9B-1E19-D807EC245E6A}"/>
          </ac:grpSpMkLst>
        </pc:grpChg>
        <pc:grpChg chg="mod">
          <ac:chgData name="Nasarek, Robert" userId="ef15772d-541f-4c76-b011-6b78e15a0b99" providerId="ADAL" clId="{DC28F0D5-1AA6-4F63-9B28-C1EC054F59FD}" dt="2023-11-22T11:51:07.713" v="1286" actId="14826"/>
          <ac:grpSpMkLst>
            <pc:docMk/>
            <pc:sldMk cId="2047811868" sldId="263"/>
            <ac:grpSpMk id="24" creationId="{7EB608D4-2DC9-F17C-AC2E-0A615C5D25EA}"/>
          </ac:grpSpMkLst>
        </pc:grpChg>
        <pc:grpChg chg="mod">
          <ac:chgData name="Nasarek, Robert" userId="ef15772d-541f-4c76-b011-6b78e15a0b99" providerId="ADAL" clId="{DC28F0D5-1AA6-4F63-9B28-C1EC054F59FD}" dt="2023-11-22T11:54:16.534" v="1295" actId="14826"/>
          <ac:grpSpMkLst>
            <pc:docMk/>
            <pc:sldMk cId="2047811868" sldId="263"/>
            <ac:grpSpMk id="25" creationId="{E29BE7DD-037F-48C7-66EB-36A77F752C0D}"/>
          </ac:grpSpMkLst>
        </pc:grpChg>
        <pc:grpChg chg="mod">
          <ac:chgData name="Nasarek, Robert" userId="ef15772d-541f-4c76-b011-6b78e15a0b99" providerId="ADAL" clId="{DC28F0D5-1AA6-4F63-9B28-C1EC054F59FD}" dt="2023-11-22T12:06:12.514" v="1400" actId="14826"/>
          <ac:grpSpMkLst>
            <pc:docMk/>
            <pc:sldMk cId="2047811868" sldId="263"/>
            <ac:grpSpMk id="26" creationId="{7D465D6E-DA24-F1D4-2F95-76A303AA9B11}"/>
          </ac:grpSpMkLst>
        </pc:grpChg>
        <pc:grpChg chg="mod">
          <ac:chgData name="Nasarek, Robert" userId="ef15772d-541f-4c76-b011-6b78e15a0b99" providerId="ADAL" clId="{DC28F0D5-1AA6-4F63-9B28-C1EC054F59FD}" dt="2023-11-22T11:59:22.924" v="1377" actId="14826"/>
          <ac:grpSpMkLst>
            <pc:docMk/>
            <pc:sldMk cId="2047811868" sldId="263"/>
            <ac:grpSpMk id="27" creationId="{E38FB939-99A5-8B70-9D45-E3D825319A7A}"/>
          </ac:grpSpMkLst>
        </pc:grpChg>
        <pc:picChg chg="mod">
          <ac:chgData name="Nasarek, Robert" userId="ef15772d-541f-4c76-b011-6b78e15a0b99" providerId="ADAL" clId="{DC28F0D5-1AA6-4F63-9B28-C1EC054F59FD}" dt="2023-11-22T11:46:22.296" v="1198" actId="1076"/>
          <ac:picMkLst>
            <pc:docMk/>
            <pc:sldMk cId="2047811868" sldId="263"/>
            <ac:picMk id="7" creationId="{D848C888-E1AC-1755-CCBC-DC7961D4062F}"/>
          </ac:picMkLst>
        </pc:picChg>
        <pc:picChg chg="mod">
          <ac:chgData name="Nasarek, Robert" userId="ef15772d-541f-4c76-b011-6b78e15a0b99" providerId="ADAL" clId="{DC28F0D5-1AA6-4F63-9B28-C1EC054F59FD}" dt="2023-11-22T11:51:07.713" v="1286" actId="14826"/>
          <ac:picMkLst>
            <pc:docMk/>
            <pc:sldMk cId="2047811868" sldId="263"/>
            <ac:picMk id="10" creationId="{B57BEEE0-3A6B-8838-B357-17CDE712D0BD}"/>
          </ac:picMkLst>
        </pc:picChg>
        <pc:picChg chg="mod">
          <ac:chgData name="Nasarek, Robert" userId="ef15772d-541f-4c76-b011-6b78e15a0b99" providerId="ADAL" clId="{DC28F0D5-1AA6-4F63-9B28-C1EC054F59FD}" dt="2023-11-22T12:06:12.514" v="1400" actId="14826"/>
          <ac:picMkLst>
            <pc:docMk/>
            <pc:sldMk cId="2047811868" sldId="263"/>
            <ac:picMk id="15" creationId="{5D444651-9DEF-0016-2196-9D4BE2B6D403}"/>
          </ac:picMkLst>
        </pc:picChg>
        <pc:picChg chg="mod">
          <ac:chgData name="Nasarek, Robert" userId="ef15772d-541f-4c76-b011-6b78e15a0b99" providerId="ADAL" clId="{DC28F0D5-1AA6-4F63-9B28-C1EC054F59FD}" dt="2023-11-22T11:54:16.534" v="1295" actId="14826"/>
          <ac:picMkLst>
            <pc:docMk/>
            <pc:sldMk cId="2047811868" sldId="263"/>
            <ac:picMk id="18" creationId="{B08AB594-1EDE-9026-DF58-9B4B6707C781}"/>
          </ac:picMkLst>
        </pc:picChg>
        <pc:picChg chg="mod">
          <ac:chgData name="Nasarek, Robert" userId="ef15772d-541f-4c76-b011-6b78e15a0b99" providerId="ADAL" clId="{DC28F0D5-1AA6-4F63-9B28-C1EC054F59FD}" dt="2023-11-22T11:59:22.924" v="1377" actId="14826"/>
          <ac:picMkLst>
            <pc:docMk/>
            <pc:sldMk cId="2047811868" sldId="263"/>
            <ac:picMk id="21" creationId="{62CC7506-67C6-7919-C4CB-AA0B24D7CB04}"/>
          </ac:picMkLst>
        </pc:picChg>
      </pc:sldChg>
      <pc:sldChg chg="addSp delSp modSp new mod modAnim modNotesTx">
        <pc:chgData name="Nasarek, Robert" userId="ef15772d-541f-4c76-b011-6b78e15a0b99" providerId="ADAL" clId="{DC28F0D5-1AA6-4F63-9B28-C1EC054F59FD}" dt="2023-11-27T11:08:41.981" v="5068" actId="20577"/>
        <pc:sldMkLst>
          <pc:docMk/>
          <pc:sldMk cId="2993820991" sldId="264"/>
        </pc:sldMkLst>
        <pc:spChg chg="del">
          <ac:chgData name="Nasarek, Robert" userId="ef15772d-541f-4c76-b011-6b78e15a0b99" providerId="ADAL" clId="{DC28F0D5-1AA6-4F63-9B28-C1EC054F59FD}" dt="2023-11-24T09:22:25.944" v="1433" actId="478"/>
          <ac:spMkLst>
            <pc:docMk/>
            <pc:sldMk cId="2993820991" sldId="264"/>
            <ac:spMk id="2" creationId="{C7A3364E-2B6E-6D79-7E88-9B7AD8E69EC0}"/>
          </ac:spMkLst>
        </pc:spChg>
        <pc:spChg chg="mod">
          <ac:chgData name="Nasarek, Robert" userId="ef15772d-541f-4c76-b011-6b78e15a0b99" providerId="ADAL" clId="{DC28F0D5-1AA6-4F63-9B28-C1EC054F59FD}" dt="2023-11-27T09:40:45.206" v="1890" actId="14826"/>
          <ac:spMkLst>
            <pc:docMk/>
            <pc:sldMk cId="2993820991" sldId="264"/>
            <ac:spMk id="3" creationId="{3AA05EB9-CE41-8775-E6CA-A9BBE679A1B1}"/>
          </ac:spMkLst>
        </pc:spChg>
        <pc:spChg chg="del">
          <ac:chgData name="Nasarek, Robert" userId="ef15772d-541f-4c76-b011-6b78e15a0b99" providerId="ADAL" clId="{DC28F0D5-1AA6-4F63-9B28-C1EC054F59FD}" dt="2023-11-24T09:22:28.431" v="1434" actId="478"/>
          <ac:spMkLst>
            <pc:docMk/>
            <pc:sldMk cId="2993820991" sldId="264"/>
            <ac:spMk id="3" creationId="{92B074E3-19DA-B583-156F-D5D96738C023}"/>
          </ac:spMkLst>
        </pc:spChg>
        <pc:spChg chg="add mod">
          <ac:chgData name="Nasarek, Robert" userId="ef15772d-541f-4c76-b011-6b78e15a0b99" providerId="ADAL" clId="{DC28F0D5-1AA6-4F63-9B28-C1EC054F59FD}" dt="2023-11-24T14:03:52.422" v="1746" actId="164"/>
          <ac:spMkLst>
            <pc:docMk/>
            <pc:sldMk cId="2993820991" sldId="264"/>
            <ac:spMk id="11" creationId="{86D4A66A-C9B2-521C-328E-8BDB3D68CD63}"/>
          </ac:spMkLst>
        </pc:spChg>
        <pc:spChg chg="add mod">
          <ac:chgData name="Nasarek, Robert" userId="ef15772d-541f-4c76-b011-6b78e15a0b99" providerId="ADAL" clId="{DC28F0D5-1AA6-4F63-9B28-C1EC054F59FD}" dt="2023-11-24T14:03:50.670" v="1745" actId="164"/>
          <ac:spMkLst>
            <pc:docMk/>
            <pc:sldMk cId="2993820991" sldId="264"/>
            <ac:spMk id="13" creationId="{E386D42A-E09C-50FE-DD45-134A208471A2}"/>
          </ac:spMkLst>
        </pc:spChg>
        <pc:spChg chg="add mod">
          <ac:chgData name="Nasarek, Robert" userId="ef15772d-541f-4c76-b011-6b78e15a0b99" providerId="ADAL" clId="{DC28F0D5-1AA6-4F63-9B28-C1EC054F59FD}" dt="2023-11-24T14:03:48.814" v="1744" actId="164"/>
          <ac:spMkLst>
            <pc:docMk/>
            <pc:sldMk cId="2993820991" sldId="264"/>
            <ac:spMk id="15" creationId="{E85F3ACC-C59C-D52B-3EE9-2AF6B9147D6F}"/>
          </ac:spMkLst>
        </pc:spChg>
        <pc:spChg chg="add mod">
          <ac:chgData name="Nasarek, Robert" userId="ef15772d-541f-4c76-b011-6b78e15a0b99" providerId="ADAL" clId="{DC28F0D5-1AA6-4F63-9B28-C1EC054F59FD}" dt="2023-11-27T10:36:50.917" v="2763" actId="20577"/>
          <ac:spMkLst>
            <pc:docMk/>
            <pc:sldMk cId="2993820991" sldId="264"/>
            <ac:spMk id="16" creationId="{606F647E-68FF-8D23-8795-BD1B39B0BA85}"/>
          </ac:spMkLst>
        </pc:spChg>
        <pc:spChg chg="add mod">
          <ac:chgData name="Nasarek, Robert" userId="ef15772d-541f-4c76-b011-6b78e15a0b99" providerId="ADAL" clId="{DC28F0D5-1AA6-4F63-9B28-C1EC054F59FD}" dt="2023-11-24T14:03:47.043" v="1743" actId="164"/>
          <ac:spMkLst>
            <pc:docMk/>
            <pc:sldMk cId="2993820991" sldId="264"/>
            <ac:spMk id="19" creationId="{8EA4CD90-A789-AFE9-B42F-95B1AA501DE2}"/>
          </ac:spMkLst>
        </pc:spChg>
        <pc:spChg chg="mod">
          <ac:chgData name="Nasarek, Robert" userId="ef15772d-541f-4c76-b011-6b78e15a0b99" providerId="ADAL" clId="{DC28F0D5-1AA6-4F63-9B28-C1EC054F59FD}" dt="2023-11-24T14:09:48.457" v="1845" actId="20577"/>
          <ac:spMkLst>
            <pc:docMk/>
            <pc:sldMk cId="2993820991" sldId="264"/>
            <ac:spMk id="26" creationId="{45752001-45CD-08FF-988A-57F76F04B131}"/>
          </ac:spMkLst>
        </pc:spChg>
        <pc:spChg chg="mod topLvl">
          <ac:chgData name="Nasarek, Robert" userId="ef15772d-541f-4c76-b011-6b78e15a0b99" providerId="ADAL" clId="{DC28F0D5-1AA6-4F63-9B28-C1EC054F59FD}" dt="2023-11-27T09:33:12.063" v="1877" actId="20577"/>
          <ac:spMkLst>
            <pc:docMk/>
            <pc:sldMk cId="2993820991" sldId="264"/>
            <ac:spMk id="29" creationId="{5ECC71EF-74B5-D7A0-8AC8-19EB3815244A}"/>
          </ac:spMkLst>
        </pc:spChg>
        <pc:grpChg chg="add mod">
          <ac:chgData name="Nasarek, Robert" userId="ef15772d-541f-4c76-b011-6b78e15a0b99" providerId="ADAL" clId="{DC28F0D5-1AA6-4F63-9B28-C1EC054F59FD}" dt="2023-11-27T09:40:45.206" v="1890" actId="14826"/>
          <ac:grpSpMkLst>
            <pc:docMk/>
            <pc:sldMk cId="2993820991" sldId="264"/>
            <ac:grpSpMk id="2" creationId="{0DD5CF07-A72A-D473-2D2A-32C4A2DCB25F}"/>
          </ac:grpSpMkLst>
        </pc:grpChg>
        <pc:grpChg chg="add mod">
          <ac:chgData name="Nasarek, Robert" userId="ef15772d-541f-4c76-b011-6b78e15a0b99" providerId="ADAL" clId="{DC28F0D5-1AA6-4F63-9B28-C1EC054F59FD}" dt="2023-11-24T14:03:47.043" v="1743" actId="164"/>
          <ac:grpSpMkLst>
            <pc:docMk/>
            <pc:sldMk cId="2993820991" sldId="264"/>
            <ac:grpSpMk id="20" creationId="{EEFEB771-6842-F232-05DB-73EBD37FB15F}"/>
          </ac:grpSpMkLst>
        </pc:grpChg>
        <pc:grpChg chg="add mod">
          <ac:chgData name="Nasarek, Robert" userId="ef15772d-541f-4c76-b011-6b78e15a0b99" providerId="ADAL" clId="{DC28F0D5-1AA6-4F63-9B28-C1EC054F59FD}" dt="2023-11-24T14:03:48.814" v="1744" actId="164"/>
          <ac:grpSpMkLst>
            <pc:docMk/>
            <pc:sldMk cId="2993820991" sldId="264"/>
            <ac:grpSpMk id="21" creationId="{A47AF7D0-BA55-E186-1670-A31DB44E35BB}"/>
          </ac:grpSpMkLst>
        </pc:grpChg>
        <pc:grpChg chg="add mod">
          <ac:chgData name="Nasarek, Robert" userId="ef15772d-541f-4c76-b011-6b78e15a0b99" providerId="ADAL" clId="{DC28F0D5-1AA6-4F63-9B28-C1EC054F59FD}" dt="2023-11-24T14:03:50.670" v="1745" actId="164"/>
          <ac:grpSpMkLst>
            <pc:docMk/>
            <pc:sldMk cId="2993820991" sldId="264"/>
            <ac:grpSpMk id="22" creationId="{765F8743-6FD6-9CFB-791F-E6FEC1513BED}"/>
          </ac:grpSpMkLst>
        </pc:grpChg>
        <pc:grpChg chg="add mod">
          <ac:chgData name="Nasarek, Robert" userId="ef15772d-541f-4c76-b011-6b78e15a0b99" providerId="ADAL" clId="{DC28F0D5-1AA6-4F63-9B28-C1EC054F59FD}" dt="2023-11-24T14:03:52.422" v="1746" actId="164"/>
          <ac:grpSpMkLst>
            <pc:docMk/>
            <pc:sldMk cId="2993820991" sldId="264"/>
            <ac:grpSpMk id="23" creationId="{15E4882B-1D7D-5DB8-F25F-42EAE2CFC0EF}"/>
          </ac:grpSpMkLst>
        </pc:grpChg>
        <pc:grpChg chg="add mod">
          <ac:chgData name="Nasarek, Robert" userId="ef15772d-541f-4c76-b011-6b78e15a0b99" providerId="ADAL" clId="{DC28F0D5-1AA6-4F63-9B28-C1EC054F59FD}" dt="2023-11-24T14:04:07.086" v="1748" actId="164"/>
          <ac:grpSpMkLst>
            <pc:docMk/>
            <pc:sldMk cId="2993820991" sldId="264"/>
            <ac:grpSpMk id="24" creationId="{E94083C0-26DD-3B82-BEF8-73700E45CC23}"/>
          </ac:grpSpMkLst>
        </pc:grpChg>
        <pc:grpChg chg="add mod">
          <ac:chgData name="Nasarek, Robert" userId="ef15772d-541f-4c76-b011-6b78e15a0b99" providerId="ADAL" clId="{DC28F0D5-1AA6-4F63-9B28-C1EC054F59FD}" dt="2023-11-24T14:04:40.107" v="1750" actId="1076"/>
          <ac:grpSpMkLst>
            <pc:docMk/>
            <pc:sldMk cId="2993820991" sldId="264"/>
            <ac:grpSpMk id="25" creationId="{08077748-34F7-C39F-0622-CB29C538081F}"/>
          </ac:grpSpMkLst>
        </pc:grpChg>
        <pc:grpChg chg="add del mod">
          <ac:chgData name="Nasarek, Robert" userId="ef15772d-541f-4c76-b011-6b78e15a0b99" providerId="ADAL" clId="{DC28F0D5-1AA6-4F63-9B28-C1EC054F59FD}" dt="2023-11-24T14:06:37.704" v="1758" actId="14826"/>
          <ac:grpSpMkLst>
            <pc:docMk/>
            <pc:sldMk cId="2993820991" sldId="264"/>
            <ac:grpSpMk id="28" creationId="{0C72B6C3-4DFB-549B-907A-5C6365EE29B7}"/>
          </ac:grpSpMkLst>
        </pc:grpChg>
        <pc:picChg chg="add del mod">
          <ac:chgData name="Nasarek, Robert" userId="ef15772d-541f-4c76-b011-6b78e15a0b99" providerId="ADAL" clId="{DC28F0D5-1AA6-4F63-9B28-C1EC054F59FD}" dt="2023-11-24T12:41:14.418" v="1455" actId="478"/>
          <ac:picMkLst>
            <pc:docMk/>
            <pc:sldMk cId="2993820991" sldId="264"/>
            <ac:picMk id="3" creationId="{5D72872C-A23D-43FB-D354-18C52583995E}"/>
          </ac:picMkLst>
        </pc:picChg>
        <pc:picChg chg="mod">
          <ac:chgData name="Nasarek, Robert" userId="ef15772d-541f-4c76-b011-6b78e15a0b99" providerId="ADAL" clId="{DC28F0D5-1AA6-4F63-9B28-C1EC054F59FD}" dt="2023-11-27T09:40:45.206" v="1890" actId="14826"/>
          <ac:picMkLst>
            <pc:docMk/>
            <pc:sldMk cId="2993820991" sldId="264"/>
            <ac:picMk id="4" creationId="{2607AA76-3128-FCFF-6059-88926ECED3E5}"/>
          </ac:picMkLst>
        </pc:picChg>
        <pc:picChg chg="add del mod">
          <ac:chgData name="Nasarek, Robert" userId="ef15772d-541f-4c76-b011-6b78e15a0b99" providerId="ADAL" clId="{DC28F0D5-1AA6-4F63-9B28-C1EC054F59FD}" dt="2023-11-24T09:22:52.199" v="1440" actId="478"/>
          <ac:picMkLst>
            <pc:docMk/>
            <pc:sldMk cId="2993820991" sldId="264"/>
            <ac:picMk id="5" creationId="{A6B3DFAB-36B0-7FF3-18F0-3A4C0293EDCE}"/>
          </ac:picMkLst>
        </pc:picChg>
        <pc:picChg chg="add mod">
          <ac:chgData name="Nasarek, Robert" userId="ef15772d-541f-4c76-b011-6b78e15a0b99" providerId="ADAL" clId="{DC28F0D5-1AA6-4F63-9B28-C1EC054F59FD}" dt="2023-11-24T13:55:43.986" v="1704" actId="1076"/>
          <ac:picMkLst>
            <pc:docMk/>
            <pc:sldMk cId="2993820991" sldId="264"/>
            <ac:picMk id="5" creationId="{EC2BF86A-FE9F-F18B-EE34-9576C02305BE}"/>
          </ac:picMkLst>
        </pc:picChg>
        <pc:picChg chg="add mod modCrop">
          <ac:chgData name="Nasarek, Robert" userId="ef15772d-541f-4c76-b011-6b78e15a0b99" providerId="ADAL" clId="{DC28F0D5-1AA6-4F63-9B28-C1EC054F59FD}" dt="2023-11-24T12:41:18.833" v="1456" actId="34135"/>
          <ac:picMkLst>
            <pc:docMk/>
            <pc:sldMk cId="2993820991" sldId="264"/>
            <ac:picMk id="7" creationId="{F8968F5C-F349-756E-89D7-E03630285495}"/>
          </ac:picMkLst>
        </pc:picChg>
        <pc:picChg chg="add del mod">
          <ac:chgData name="Nasarek, Robert" userId="ef15772d-541f-4c76-b011-6b78e15a0b99" providerId="ADAL" clId="{DC28F0D5-1AA6-4F63-9B28-C1EC054F59FD}" dt="2023-11-24T13:12:25.896" v="1465" actId="21"/>
          <ac:picMkLst>
            <pc:docMk/>
            <pc:sldMk cId="2993820991" sldId="264"/>
            <ac:picMk id="8" creationId="{51984837-FCC1-501D-E735-60EF50C73739}"/>
          </ac:picMkLst>
        </pc:picChg>
        <pc:picChg chg="add mod">
          <ac:chgData name="Nasarek, Robert" userId="ef15772d-541f-4c76-b011-6b78e15a0b99" providerId="ADAL" clId="{DC28F0D5-1AA6-4F63-9B28-C1EC054F59FD}" dt="2023-11-24T13:55:52.049" v="1706" actId="1076"/>
          <ac:picMkLst>
            <pc:docMk/>
            <pc:sldMk cId="2993820991" sldId="264"/>
            <ac:picMk id="9" creationId="{1E44F470-33C4-22D6-ECA6-66E0FC8F9058}"/>
          </ac:picMkLst>
        </pc:picChg>
        <pc:picChg chg="add mod">
          <ac:chgData name="Nasarek, Robert" userId="ef15772d-541f-4c76-b011-6b78e15a0b99" providerId="ADAL" clId="{DC28F0D5-1AA6-4F63-9B28-C1EC054F59FD}" dt="2023-11-24T14:03:52.422" v="1746" actId="164"/>
          <ac:picMkLst>
            <pc:docMk/>
            <pc:sldMk cId="2993820991" sldId="264"/>
            <ac:picMk id="10" creationId="{529192F8-0A92-C101-0D7C-0D4C0E9D6BC5}"/>
          </ac:picMkLst>
        </pc:picChg>
        <pc:picChg chg="add mod">
          <ac:chgData name="Nasarek, Robert" userId="ef15772d-541f-4c76-b011-6b78e15a0b99" providerId="ADAL" clId="{DC28F0D5-1AA6-4F63-9B28-C1EC054F59FD}" dt="2023-11-24T14:03:50.670" v="1745" actId="164"/>
          <ac:picMkLst>
            <pc:docMk/>
            <pc:sldMk cId="2993820991" sldId="264"/>
            <ac:picMk id="12" creationId="{9EDCD1D2-EA08-F821-7CCF-A6AC204BE875}"/>
          </ac:picMkLst>
        </pc:picChg>
        <pc:picChg chg="add mod">
          <ac:chgData name="Nasarek, Robert" userId="ef15772d-541f-4c76-b011-6b78e15a0b99" providerId="ADAL" clId="{DC28F0D5-1AA6-4F63-9B28-C1EC054F59FD}" dt="2023-11-24T14:03:48.814" v="1744" actId="164"/>
          <ac:picMkLst>
            <pc:docMk/>
            <pc:sldMk cId="2993820991" sldId="264"/>
            <ac:picMk id="14" creationId="{C7F525F6-8D7E-0595-B77F-AA2E7B655F38}"/>
          </ac:picMkLst>
        </pc:picChg>
        <pc:picChg chg="add mod">
          <ac:chgData name="Nasarek, Robert" userId="ef15772d-541f-4c76-b011-6b78e15a0b99" providerId="ADAL" clId="{DC28F0D5-1AA6-4F63-9B28-C1EC054F59FD}" dt="2023-11-24T14:04:07.086" v="1748" actId="164"/>
          <ac:picMkLst>
            <pc:docMk/>
            <pc:sldMk cId="2993820991" sldId="264"/>
            <ac:picMk id="17" creationId="{E7C0603F-0090-6830-6AFF-E6DE9D7939A6}"/>
          </ac:picMkLst>
        </pc:picChg>
        <pc:picChg chg="add mod">
          <ac:chgData name="Nasarek, Robert" userId="ef15772d-541f-4c76-b011-6b78e15a0b99" providerId="ADAL" clId="{DC28F0D5-1AA6-4F63-9B28-C1EC054F59FD}" dt="2023-11-24T14:03:47.043" v="1743" actId="164"/>
          <ac:picMkLst>
            <pc:docMk/>
            <pc:sldMk cId="2993820991" sldId="264"/>
            <ac:picMk id="18" creationId="{3F9C2FAF-3D26-F009-3532-B0E2F438826A}"/>
          </ac:picMkLst>
        </pc:picChg>
        <pc:picChg chg="mod">
          <ac:chgData name="Nasarek, Robert" userId="ef15772d-541f-4c76-b011-6b78e15a0b99" providerId="ADAL" clId="{DC28F0D5-1AA6-4F63-9B28-C1EC054F59FD}" dt="2023-11-24T14:04:59.053" v="1751" actId="14826"/>
          <ac:picMkLst>
            <pc:docMk/>
            <pc:sldMk cId="2993820991" sldId="264"/>
            <ac:picMk id="27" creationId="{491584E0-B76A-CC30-1BFB-CB352EAC1A37}"/>
          </ac:picMkLst>
        </pc:picChg>
        <pc:picChg chg="add del mod topLvl">
          <ac:chgData name="Nasarek, Robert" userId="ef15772d-541f-4c76-b011-6b78e15a0b99" providerId="ADAL" clId="{DC28F0D5-1AA6-4F63-9B28-C1EC054F59FD}" dt="2023-11-24T14:06:37.704" v="1758" actId="14826"/>
          <ac:picMkLst>
            <pc:docMk/>
            <pc:sldMk cId="2993820991" sldId="264"/>
            <ac:picMk id="30" creationId="{752D6D83-6A8F-31BC-7930-242CA6FB05B5}"/>
          </ac:picMkLst>
        </pc:picChg>
      </pc:sldChg>
      <pc:sldChg chg="addSp delSp modSp new mod modAnim">
        <pc:chgData name="Nasarek, Robert" userId="ef15772d-541f-4c76-b011-6b78e15a0b99" providerId="ADAL" clId="{DC28F0D5-1AA6-4F63-9B28-C1EC054F59FD}" dt="2023-11-27T11:26:31.404" v="5333"/>
        <pc:sldMkLst>
          <pc:docMk/>
          <pc:sldMk cId="466281139" sldId="265"/>
        </pc:sldMkLst>
        <pc:spChg chg="del">
          <ac:chgData name="Nasarek, Robert" userId="ef15772d-541f-4c76-b011-6b78e15a0b99" providerId="ADAL" clId="{DC28F0D5-1AA6-4F63-9B28-C1EC054F59FD}" dt="2023-11-27T11:09:43.659" v="5072" actId="478"/>
          <ac:spMkLst>
            <pc:docMk/>
            <pc:sldMk cId="466281139" sldId="265"/>
            <ac:spMk id="2" creationId="{9E5AF9B1-DEFD-1C91-3E6F-3C18F6244ACB}"/>
          </ac:spMkLst>
        </pc:spChg>
        <pc:spChg chg="del">
          <ac:chgData name="Nasarek, Robert" userId="ef15772d-541f-4c76-b011-6b78e15a0b99" providerId="ADAL" clId="{DC28F0D5-1AA6-4F63-9B28-C1EC054F59FD}" dt="2023-11-27T11:09:44.609" v="5073" actId="478"/>
          <ac:spMkLst>
            <pc:docMk/>
            <pc:sldMk cId="466281139" sldId="265"/>
            <ac:spMk id="3" creationId="{7C4C2194-6699-4F03-E1EB-86D38109BABD}"/>
          </ac:spMkLst>
        </pc:spChg>
        <pc:spChg chg="add mod">
          <ac:chgData name="Nasarek, Robert" userId="ef15772d-541f-4c76-b011-6b78e15a0b99" providerId="ADAL" clId="{DC28F0D5-1AA6-4F63-9B28-C1EC054F59FD}" dt="2023-11-27T11:26:18.842" v="5327" actId="164"/>
          <ac:spMkLst>
            <pc:docMk/>
            <pc:sldMk cId="466281139" sldId="265"/>
            <ac:spMk id="14" creationId="{3E231AE7-CCD7-4FF6-A729-2D9D02D9F9F0}"/>
          </ac:spMkLst>
        </pc:spChg>
        <pc:spChg chg="add mod">
          <ac:chgData name="Nasarek, Robert" userId="ef15772d-541f-4c76-b011-6b78e15a0b99" providerId="ADAL" clId="{DC28F0D5-1AA6-4F63-9B28-C1EC054F59FD}" dt="2023-11-27T11:26:28.528" v="5331" actId="164"/>
          <ac:spMkLst>
            <pc:docMk/>
            <pc:sldMk cId="466281139" sldId="265"/>
            <ac:spMk id="15" creationId="{B159DD1B-8AF8-8A61-B570-8250E0B7F31D}"/>
          </ac:spMkLst>
        </pc:spChg>
        <pc:grpChg chg="add mod">
          <ac:chgData name="Nasarek, Robert" userId="ef15772d-541f-4c76-b011-6b78e15a0b99" providerId="ADAL" clId="{DC28F0D5-1AA6-4F63-9B28-C1EC054F59FD}" dt="2023-11-27T11:26:18.842" v="5327" actId="164"/>
          <ac:grpSpMkLst>
            <pc:docMk/>
            <pc:sldMk cId="466281139" sldId="265"/>
            <ac:grpSpMk id="9" creationId="{4A7FF9B9-E767-2F72-89DC-43732EC58879}"/>
          </ac:grpSpMkLst>
        </pc:grpChg>
        <pc:grpChg chg="add mod">
          <ac:chgData name="Nasarek, Robert" userId="ef15772d-541f-4c76-b011-6b78e15a0b99" providerId="ADAL" clId="{DC28F0D5-1AA6-4F63-9B28-C1EC054F59FD}" dt="2023-11-27T11:26:28.528" v="5331" actId="164"/>
          <ac:grpSpMkLst>
            <pc:docMk/>
            <pc:sldMk cId="466281139" sldId="265"/>
            <ac:grpSpMk id="13" creationId="{08C23856-97BF-9E52-1A8B-FC4713D3A9C7}"/>
          </ac:grpSpMkLst>
        </pc:grpChg>
        <pc:grpChg chg="add mod">
          <ac:chgData name="Nasarek, Robert" userId="ef15772d-541f-4c76-b011-6b78e15a0b99" providerId="ADAL" clId="{DC28F0D5-1AA6-4F63-9B28-C1EC054F59FD}" dt="2023-11-27T11:26:18.842" v="5327" actId="164"/>
          <ac:grpSpMkLst>
            <pc:docMk/>
            <pc:sldMk cId="466281139" sldId="265"/>
            <ac:grpSpMk id="16" creationId="{9E851DF7-087F-87A3-34D7-EEB85D3F4796}"/>
          </ac:grpSpMkLst>
        </pc:grpChg>
        <pc:grpChg chg="add mod">
          <ac:chgData name="Nasarek, Robert" userId="ef15772d-541f-4c76-b011-6b78e15a0b99" providerId="ADAL" clId="{DC28F0D5-1AA6-4F63-9B28-C1EC054F59FD}" dt="2023-11-27T11:26:28.528" v="5331" actId="164"/>
          <ac:grpSpMkLst>
            <pc:docMk/>
            <pc:sldMk cId="466281139" sldId="265"/>
            <ac:grpSpMk id="17" creationId="{0EFF442B-91C6-F225-3901-353A064C3A4F}"/>
          </ac:grpSpMkLst>
        </pc:grpChg>
        <pc:picChg chg="add mod modCrop">
          <ac:chgData name="Nasarek, Robert" userId="ef15772d-541f-4c76-b011-6b78e15a0b99" providerId="ADAL" clId="{DC28F0D5-1AA6-4F63-9B28-C1EC054F59FD}" dt="2023-11-27T11:12:49.829" v="5094" actId="34135"/>
          <ac:picMkLst>
            <pc:docMk/>
            <pc:sldMk cId="466281139" sldId="265"/>
            <ac:picMk id="5" creationId="{A132FE96-4B89-8EB6-736B-46A70BA3B531}"/>
          </ac:picMkLst>
        </pc:picChg>
        <pc:picChg chg="add mod">
          <ac:chgData name="Nasarek, Robert" userId="ef15772d-541f-4c76-b011-6b78e15a0b99" providerId="ADAL" clId="{DC28F0D5-1AA6-4F63-9B28-C1EC054F59FD}" dt="2023-11-27T11:12:55.139" v="5095" actId="164"/>
          <ac:picMkLst>
            <pc:docMk/>
            <pc:sldMk cId="466281139" sldId="265"/>
            <ac:picMk id="6" creationId="{285C2E4E-BD30-753D-F2A9-1D0B3A0CE212}"/>
          </ac:picMkLst>
        </pc:picChg>
        <pc:picChg chg="add mod">
          <ac:chgData name="Nasarek, Robert" userId="ef15772d-541f-4c76-b011-6b78e15a0b99" providerId="ADAL" clId="{DC28F0D5-1AA6-4F63-9B28-C1EC054F59FD}" dt="2023-11-27T11:12:55.139" v="5095" actId="164"/>
          <ac:picMkLst>
            <pc:docMk/>
            <pc:sldMk cId="466281139" sldId="265"/>
            <ac:picMk id="7" creationId="{1EBB3259-233A-1A3B-6AEE-E727C063508D}"/>
          </ac:picMkLst>
        </pc:picChg>
        <pc:picChg chg="add mod">
          <ac:chgData name="Nasarek, Robert" userId="ef15772d-541f-4c76-b011-6b78e15a0b99" providerId="ADAL" clId="{DC28F0D5-1AA6-4F63-9B28-C1EC054F59FD}" dt="2023-11-27T11:12:55.139" v="5095" actId="164"/>
          <ac:picMkLst>
            <pc:docMk/>
            <pc:sldMk cId="466281139" sldId="265"/>
            <ac:picMk id="8" creationId="{86AFC139-B1DC-E799-5FC6-9A193E8F1CBC}"/>
          </ac:picMkLst>
        </pc:picChg>
        <pc:picChg chg="add mod">
          <ac:chgData name="Nasarek, Robert" userId="ef15772d-541f-4c76-b011-6b78e15a0b99" providerId="ADAL" clId="{DC28F0D5-1AA6-4F63-9B28-C1EC054F59FD}" dt="2023-11-27T11:14:46.384" v="5105" actId="164"/>
          <ac:picMkLst>
            <pc:docMk/>
            <pc:sldMk cId="466281139" sldId="265"/>
            <ac:picMk id="10" creationId="{F34404AD-7182-5D1D-A6B1-B3C84778F4EC}"/>
          </ac:picMkLst>
        </pc:picChg>
        <pc:picChg chg="add mod">
          <ac:chgData name="Nasarek, Robert" userId="ef15772d-541f-4c76-b011-6b78e15a0b99" providerId="ADAL" clId="{DC28F0D5-1AA6-4F63-9B28-C1EC054F59FD}" dt="2023-11-27T11:14:46.384" v="5105" actId="164"/>
          <ac:picMkLst>
            <pc:docMk/>
            <pc:sldMk cId="466281139" sldId="265"/>
            <ac:picMk id="11" creationId="{908A5BE5-6033-685C-6892-324487815894}"/>
          </ac:picMkLst>
        </pc:picChg>
        <pc:picChg chg="add mod">
          <ac:chgData name="Nasarek, Robert" userId="ef15772d-541f-4c76-b011-6b78e15a0b99" providerId="ADAL" clId="{DC28F0D5-1AA6-4F63-9B28-C1EC054F59FD}" dt="2023-11-27T11:14:46.384" v="5105" actId="164"/>
          <ac:picMkLst>
            <pc:docMk/>
            <pc:sldMk cId="466281139" sldId="265"/>
            <ac:picMk id="12" creationId="{0E041BA8-A6A8-56F3-4A15-6C6E15931FCA}"/>
          </ac:picMkLst>
        </pc:picChg>
      </pc:sldChg>
      <pc:sldChg chg="add del">
        <pc:chgData name="Nasarek, Robert" userId="ef15772d-541f-4c76-b011-6b78e15a0b99" providerId="ADAL" clId="{DC28F0D5-1AA6-4F63-9B28-C1EC054F59FD}" dt="2023-11-27T11:09:02.703" v="5070" actId="47"/>
        <pc:sldMkLst>
          <pc:docMk/>
          <pc:sldMk cId="1118389458" sldId="265"/>
        </pc:sldMkLst>
      </pc:sldChg>
      <pc:sldChg chg="addSp delSp modSp add mod delAnim modAnim">
        <pc:chgData name="Nasarek, Robert" userId="ef15772d-541f-4c76-b011-6b78e15a0b99" providerId="ADAL" clId="{DC28F0D5-1AA6-4F63-9B28-C1EC054F59FD}" dt="2023-11-27T11:50:56.784" v="5892" actId="1076"/>
        <pc:sldMkLst>
          <pc:docMk/>
          <pc:sldMk cId="1417824858" sldId="266"/>
        </pc:sldMkLst>
        <pc:spChg chg="add mod">
          <ac:chgData name="Nasarek, Robert" userId="ef15772d-541f-4c76-b011-6b78e15a0b99" providerId="ADAL" clId="{DC28F0D5-1AA6-4F63-9B28-C1EC054F59FD}" dt="2023-11-27T11:44:01.249" v="5648" actId="164"/>
          <ac:spMkLst>
            <pc:docMk/>
            <pc:sldMk cId="1417824858" sldId="266"/>
            <ac:spMk id="3" creationId="{0BE4435C-51F6-E046-649E-9774F488B5E7}"/>
          </ac:spMkLst>
        </pc:spChg>
        <pc:spChg chg="del">
          <ac:chgData name="Nasarek, Robert" userId="ef15772d-541f-4c76-b011-6b78e15a0b99" providerId="ADAL" clId="{DC28F0D5-1AA6-4F63-9B28-C1EC054F59FD}" dt="2023-11-27T11:27:16.804" v="5335" actId="478"/>
          <ac:spMkLst>
            <pc:docMk/>
            <pc:sldMk cId="1417824858" sldId="266"/>
            <ac:spMk id="14" creationId="{3E231AE7-CCD7-4FF6-A729-2D9D02D9F9F0}"/>
          </ac:spMkLst>
        </pc:spChg>
        <pc:spChg chg="del">
          <ac:chgData name="Nasarek, Robert" userId="ef15772d-541f-4c76-b011-6b78e15a0b99" providerId="ADAL" clId="{DC28F0D5-1AA6-4F63-9B28-C1EC054F59FD}" dt="2023-11-27T11:27:18.672" v="5336" actId="478"/>
          <ac:spMkLst>
            <pc:docMk/>
            <pc:sldMk cId="1417824858" sldId="266"/>
            <ac:spMk id="15" creationId="{B159DD1B-8AF8-8A61-B570-8250E0B7F31D}"/>
          </ac:spMkLst>
        </pc:spChg>
        <pc:spChg chg="add mod">
          <ac:chgData name="Nasarek, Robert" userId="ef15772d-541f-4c76-b011-6b78e15a0b99" providerId="ADAL" clId="{DC28F0D5-1AA6-4F63-9B28-C1EC054F59FD}" dt="2023-11-27T11:36:33.230" v="5578" actId="6549"/>
          <ac:spMkLst>
            <pc:docMk/>
            <pc:sldMk cId="1417824858" sldId="266"/>
            <ac:spMk id="16" creationId="{E5E43A09-83F2-28FE-26FB-393FF6F53C0B}"/>
          </ac:spMkLst>
        </pc:spChg>
        <pc:spChg chg="del mod topLvl">
          <ac:chgData name="Nasarek, Robert" userId="ef15772d-541f-4c76-b011-6b78e15a0b99" providerId="ADAL" clId="{DC28F0D5-1AA6-4F63-9B28-C1EC054F59FD}" dt="2023-11-27T11:31:11.071" v="5443" actId="478"/>
          <ac:spMkLst>
            <pc:docMk/>
            <pc:sldMk cId="1417824858" sldId="266"/>
            <ac:spMk id="19" creationId="{CF37ED91-7B11-26BF-72E3-79815D106845}"/>
          </ac:spMkLst>
        </pc:spChg>
        <pc:spChg chg="add mod">
          <ac:chgData name="Nasarek, Robert" userId="ef15772d-541f-4c76-b011-6b78e15a0b99" providerId="ADAL" clId="{DC28F0D5-1AA6-4F63-9B28-C1EC054F59FD}" dt="2023-11-27T11:43:44.071" v="5645" actId="164"/>
          <ac:spMkLst>
            <pc:docMk/>
            <pc:sldMk cId="1417824858" sldId="266"/>
            <ac:spMk id="21" creationId="{E53A1C01-5CF1-C22E-574C-EFC34755D277}"/>
          </ac:spMkLst>
        </pc:spChg>
        <pc:spChg chg="add mod">
          <ac:chgData name="Nasarek, Robert" userId="ef15772d-541f-4c76-b011-6b78e15a0b99" providerId="ADAL" clId="{DC28F0D5-1AA6-4F63-9B28-C1EC054F59FD}" dt="2023-11-27T11:45:05.784" v="5712" actId="20577"/>
          <ac:spMkLst>
            <pc:docMk/>
            <pc:sldMk cId="1417824858" sldId="266"/>
            <ac:spMk id="25" creationId="{E98C7085-F8BE-297D-64CF-2E2BB5BBBDC8}"/>
          </ac:spMkLst>
        </pc:spChg>
        <pc:spChg chg="add mod">
          <ac:chgData name="Nasarek, Robert" userId="ef15772d-541f-4c76-b011-6b78e15a0b99" providerId="ADAL" clId="{DC28F0D5-1AA6-4F63-9B28-C1EC054F59FD}" dt="2023-11-27T11:43:07.977" v="5639" actId="164"/>
          <ac:spMkLst>
            <pc:docMk/>
            <pc:sldMk cId="1417824858" sldId="266"/>
            <ac:spMk id="29" creationId="{48BDC878-DE64-C699-5200-70A41A7755D6}"/>
          </ac:spMkLst>
        </pc:spChg>
        <pc:spChg chg="add mod">
          <ac:chgData name="Nasarek, Robert" userId="ef15772d-541f-4c76-b011-6b78e15a0b99" providerId="ADAL" clId="{DC28F0D5-1AA6-4F63-9B28-C1EC054F59FD}" dt="2023-11-27T11:45:32.623" v="5734" actId="20577"/>
          <ac:spMkLst>
            <pc:docMk/>
            <pc:sldMk cId="1417824858" sldId="266"/>
            <ac:spMk id="32" creationId="{EB38C965-F74B-DF4A-0C8B-A17EDA9FB6E9}"/>
          </ac:spMkLst>
        </pc:spChg>
        <pc:spChg chg="add mod ord">
          <ac:chgData name="Nasarek, Robert" userId="ef15772d-541f-4c76-b011-6b78e15a0b99" providerId="ADAL" clId="{DC28F0D5-1AA6-4F63-9B28-C1EC054F59FD}" dt="2023-11-27T11:50:56.784" v="5892" actId="1076"/>
          <ac:spMkLst>
            <pc:docMk/>
            <pc:sldMk cId="1417824858" sldId="266"/>
            <ac:spMk id="40" creationId="{3450FCB3-B16A-9972-368E-E96AE358CD74}"/>
          </ac:spMkLst>
        </pc:spChg>
        <pc:grpChg chg="del">
          <ac:chgData name="Nasarek, Robert" userId="ef15772d-541f-4c76-b011-6b78e15a0b99" providerId="ADAL" clId="{DC28F0D5-1AA6-4F63-9B28-C1EC054F59FD}" dt="2023-11-27T11:27:16.024" v="5334" actId="478"/>
          <ac:grpSpMkLst>
            <pc:docMk/>
            <pc:sldMk cId="1417824858" sldId="266"/>
            <ac:grpSpMk id="9" creationId="{4A7FF9B9-E767-2F72-89DC-43732EC58879}"/>
          </ac:grpSpMkLst>
        </pc:grpChg>
        <pc:grpChg chg="del">
          <ac:chgData name="Nasarek, Robert" userId="ef15772d-541f-4c76-b011-6b78e15a0b99" providerId="ADAL" clId="{DC28F0D5-1AA6-4F63-9B28-C1EC054F59FD}" dt="2023-11-27T11:27:20.752" v="5337" actId="478"/>
          <ac:grpSpMkLst>
            <pc:docMk/>
            <pc:sldMk cId="1417824858" sldId="266"/>
            <ac:grpSpMk id="13" creationId="{08C23856-97BF-9E52-1A8B-FC4713D3A9C7}"/>
          </ac:grpSpMkLst>
        </pc:grpChg>
        <pc:grpChg chg="add del mod">
          <ac:chgData name="Nasarek, Robert" userId="ef15772d-541f-4c76-b011-6b78e15a0b99" providerId="ADAL" clId="{DC28F0D5-1AA6-4F63-9B28-C1EC054F59FD}" dt="2023-11-27T11:31:10.283" v="5442" actId="478"/>
          <ac:grpSpMkLst>
            <pc:docMk/>
            <pc:sldMk cId="1417824858" sldId="266"/>
            <ac:grpSpMk id="17" creationId="{31D5D06B-3C0E-C820-E568-D1F4B2EAFC69}"/>
          </ac:grpSpMkLst>
        </pc:grpChg>
        <pc:grpChg chg="add mod">
          <ac:chgData name="Nasarek, Robert" userId="ef15772d-541f-4c76-b011-6b78e15a0b99" providerId="ADAL" clId="{DC28F0D5-1AA6-4F63-9B28-C1EC054F59FD}" dt="2023-11-27T11:49:23.917" v="5879" actId="1038"/>
          <ac:grpSpMkLst>
            <pc:docMk/>
            <pc:sldMk cId="1417824858" sldId="266"/>
            <ac:grpSpMk id="26" creationId="{4E21CE57-AA02-5E45-5EBB-19E5C2D69E92}"/>
          </ac:grpSpMkLst>
        </pc:grpChg>
        <pc:grpChg chg="add mod">
          <ac:chgData name="Nasarek, Robert" userId="ef15772d-541f-4c76-b011-6b78e15a0b99" providerId="ADAL" clId="{DC28F0D5-1AA6-4F63-9B28-C1EC054F59FD}" dt="2023-11-27T11:49:23.917" v="5879" actId="1038"/>
          <ac:grpSpMkLst>
            <pc:docMk/>
            <pc:sldMk cId="1417824858" sldId="266"/>
            <ac:grpSpMk id="27" creationId="{F3A9B729-5554-19CB-B91C-A6ECFA8C4639}"/>
          </ac:grpSpMkLst>
        </pc:grpChg>
        <pc:grpChg chg="add mod">
          <ac:chgData name="Nasarek, Robert" userId="ef15772d-541f-4c76-b011-6b78e15a0b99" providerId="ADAL" clId="{DC28F0D5-1AA6-4F63-9B28-C1EC054F59FD}" dt="2023-11-27T11:49:18.365" v="5869" actId="1037"/>
          <ac:grpSpMkLst>
            <pc:docMk/>
            <pc:sldMk cId="1417824858" sldId="266"/>
            <ac:grpSpMk id="33" creationId="{52016E80-5D1C-9770-4A16-4196FD446D8D}"/>
          </ac:grpSpMkLst>
        </pc:grpChg>
        <pc:grpChg chg="add mod">
          <ac:chgData name="Nasarek, Robert" userId="ef15772d-541f-4c76-b011-6b78e15a0b99" providerId="ADAL" clId="{DC28F0D5-1AA6-4F63-9B28-C1EC054F59FD}" dt="2023-11-27T11:49:23.917" v="5879" actId="1038"/>
          <ac:grpSpMkLst>
            <pc:docMk/>
            <pc:sldMk cId="1417824858" sldId="266"/>
            <ac:grpSpMk id="34" creationId="{5C436D4E-0C39-7E22-4247-B5E512FEC529}"/>
          </ac:grpSpMkLst>
        </pc:grpChg>
        <pc:grpChg chg="add mod">
          <ac:chgData name="Nasarek, Robert" userId="ef15772d-541f-4c76-b011-6b78e15a0b99" providerId="ADAL" clId="{DC28F0D5-1AA6-4F63-9B28-C1EC054F59FD}" dt="2023-11-27T11:49:18.365" v="5869" actId="1037"/>
          <ac:grpSpMkLst>
            <pc:docMk/>
            <pc:sldMk cId="1417824858" sldId="266"/>
            <ac:grpSpMk id="35" creationId="{07B9D673-4B89-4A68-9080-2E43FC6319BE}"/>
          </ac:grpSpMkLst>
        </pc:grpChg>
        <pc:grpChg chg="add mod">
          <ac:chgData name="Nasarek, Robert" userId="ef15772d-541f-4c76-b011-6b78e15a0b99" providerId="ADAL" clId="{DC28F0D5-1AA6-4F63-9B28-C1EC054F59FD}" dt="2023-11-27T11:49:18.365" v="5869" actId="1037"/>
          <ac:grpSpMkLst>
            <pc:docMk/>
            <pc:sldMk cId="1417824858" sldId="266"/>
            <ac:grpSpMk id="36" creationId="{67218DE8-3419-177F-5B4F-6953F3328866}"/>
          </ac:grpSpMkLst>
        </pc:grpChg>
        <pc:grpChg chg="add mod">
          <ac:chgData name="Nasarek, Robert" userId="ef15772d-541f-4c76-b011-6b78e15a0b99" providerId="ADAL" clId="{DC28F0D5-1AA6-4F63-9B28-C1EC054F59FD}" dt="2023-11-27T11:47:32.901" v="5779" actId="164"/>
          <ac:grpSpMkLst>
            <pc:docMk/>
            <pc:sldMk cId="1417824858" sldId="266"/>
            <ac:grpSpMk id="39" creationId="{CA18204D-CD9E-B8FA-A14A-5DD2D62C3805}"/>
          </ac:grpSpMkLst>
        </pc:grpChg>
        <pc:picChg chg="add mod">
          <ac:chgData name="Nasarek, Robert" userId="ef15772d-541f-4c76-b011-6b78e15a0b99" providerId="ADAL" clId="{DC28F0D5-1AA6-4F63-9B28-C1EC054F59FD}" dt="2023-11-27T11:44:01.249" v="5648" actId="164"/>
          <ac:picMkLst>
            <pc:docMk/>
            <pc:sldMk cId="1417824858" sldId="266"/>
            <ac:picMk id="2" creationId="{D58FCA09-57CD-2C01-07B7-D923B396A526}"/>
          </ac:picMkLst>
        </pc:picChg>
        <pc:picChg chg="add mod">
          <ac:chgData name="Nasarek, Robert" userId="ef15772d-541f-4c76-b011-6b78e15a0b99" providerId="ADAL" clId="{DC28F0D5-1AA6-4F63-9B28-C1EC054F59FD}" dt="2023-11-27T11:34:22.126" v="5521" actId="164"/>
          <ac:picMkLst>
            <pc:docMk/>
            <pc:sldMk cId="1417824858" sldId="266"/>
            <ac:picMk id="4" creationId="{98107B3E-E89D-F1B3-BDDA-513C7B0CCCE6}"/>
          </ac:picMkLst>
        </pc:picChg>
        <pc:picChg chg="del mod topLvl">
          <ac:chgData name="Nasarek, Robert" userId="ef15772d-541f-4c76-b011-6b78e15a0b99" providerId="ADAL" clId="{DC28F0D5-1AA6-4F63-9B28-C1EC054F59FD}" dt="2023-11-27T11:31:10.283" v="5442" actId="478"/>
          <ac:picMkLst>
            <pc:docMk/>
            <pc:sldMk cId="1417824858" sldId="266"/>
            <ac:picMk id="18" creationId="{2D50D51B-8F34-527F-ED48-619F9425BF57}"/>
          </ac:picMkLst>
        </pc:picChg>
        <pc:picChg chg="add del mod">
          <ac:chgData name="Nasarek, Robert" userId="ef15772d-541f-4c76-b011-6b78e15a0b99" providerId="ADAL" clId="{DC28F0D5-1AA6-4F63-9B28-C1EC054F59FD}" dt="2023-11-27T11:32:28.813" v="5471" actId="478"/>
          <ac:picMkLst>
            <pc:docMk/>
            <pc:sldMk cId="1417824858" sldId="266"/>
            <ac:picMk id="20" creationId="{2EB14A09-C893-99C4-43FB-2E5E151F7D02}"/>
          </ac:picMkLst>
        </pc:picChg>
        <pc:picChg chg="add mod">
          <ac:chgData name="Nasarek, Robert" userId="ef15772d-541f-4c76-b011-6b78e15a0b99" providerId="ADAL" clId="{DC28F0D5-1AA6-4F63-9B28-C1EC054F59FD}" dt="2023-11-27T11:43:44.071" v="5645" actId="164"/>
          <ac:picMkLst>
            <pc:docMk/>
            <pc:sldMk cId="1417824858" sldId="266"/>
            <ac:picMk id="22" creationId="{B74CCD30-7A46-3F56-14DE-8D000E5E9ADE}"/>
          </ac:picMkLst>
        </pc:picChg>
        <pc:picChg chg="add mod">
          <ac:chgData name="Nasarek, Robert" userId="ef15772d-541f-4c76-b011-6b78e15a0b99" providerId="ADAL" clId="{DC28F0D5-1AA6-4F63-9B28-C1EC054F59FD}" dt="2023-11-27T11:34:05.911" v="5519" actId="164"/>
          <ac:picMkLst>
            <pc:docMk/>
            <pc:sldMk cId="1417824858" sldId="266"/>
            <ac:picMk id="23" creationId="{A10132E1-5E72-583A-4D85-55819D9ECD42}"/>
          </ac:picMkLst>
        </pc:picChg>
        <pc:picChg chg="add del mod">
          <ac:chgData name="Nasarek, Robert" userId="ef15772d-541f-4c76-b011-6b78e15a0b99" providerId="ADAL" clId="{DC28F0D5-1AA6-4F63-9B28-C1EC054F59FD}" dt="2023-11-27T11:33:30.951" v="5480"/>
          <ac:picMkLst>
            <pc:docMk/>
            <pc:sldMk cId="1417824858" sldId="266"/>
            <ac:picMk id="24" creationId="{DCF8544C-01F2-1E0B-5FEF-85FB1D1385E6}"/>
          </ac:picMkLst>
        </pc:picChg>
        <pc:picChg chg="add mod">
          <ac:chgData name="Nasarek, Robert" userId="ef15772d-541f-4c76-b011-6b78e15a0b99" providerId="ADAL" clId="{DC28F0D5-1AA6-4F63-9B28-C1EC054F59FD}" dt="2023-11-27T11:43:07.977" v="5639" actId="164"/>
          <ac:picMkLst>
            <pc:docMk/>
            <pc:sldMk cId="1417824858" sldId="266"/>
            <ac:picMk id="28" creationId="{EF74F1AF-BAD4-F08B-C970-682D6725A21F}"/>
          </ac:picMkLst>
        </pc:picChg>
        <pc:picChg chg="add del mod">
          <ac:chgData name="Nasarek, Robert" userId="ef15772d-541f-4c76-b011-6b78e15a0b99" providerId="ADAL" clId="{DC28F0D5-1AA6-4F63-9B28-C1EC054F59FD}" dt="2023-11-27T11:42:39.751" v="5619" actId="478"/>
          <ac:picMkLst>
            <pc:docMk/>
            <pc:sldMk cId="1417824858" sldId="266"/>
            <ac:picMk id="30" creationId="{7DA93BBF-E7C4-6963-A2CA-163FB78CD68B}"/>
          </ac:picMkLst>
        </pc:picChg>
        <pc:picChg chg="add mod ord">
          <ac:chgData name="Nasarek, Robert" userId="ef15772d-541f-4c76-b011-6b78e15a0b99" providerId="ADAL" clId="{DC28F0D5-1AA6-4F63-9B28-C1EC054F59FD}" dt="2023-11-27T11:43:36.506" v="5644" actId="1076"/>
          <ac:picMkLst>
            <pc:docMk/>
            <pc:sldMk cId="1417824858" sldId="266"/>
            <ac:picMk id="31" creationId="{04D3BA01-034A-0816-8FF8-C8EAAF9E106E}"/>
          </ac:picMkLst>
        </pc:picChg>
        <pc:picChg chg="add mod">
          <ac:chgData name="Nasarek, Robert" userId="ef15772d-541f-4c76-b011-6b78e15a0b99" providerId="ADAL" clId="{DC28F0D5-1AA6-4F63-9B28-C1EC054F59FD}" dt="2023-11-27T11:47:32.901" v="5779" actId="164"/>
          <ac:picMkLst>
            <pc:docMk/>
            <pc:sldMk cId="1417824858" sldId="266"/>
            <ac:picMk id="37" creationId="{7243BB6D-4EC4-28EC-30EB-1807D9BB4874}"/>
          </ac:picMkLst>
        </pc:picChg>
        <pc:picChg chg="add mod">
          <ac:chgData name="Nasarek, Robert" userId="ef15772d-541f-4c76-b011-6b78e15a0b99" providerId="ADAL" clId="{DC28F0D5-1AA6-4F63-9B28-C1EC054F59FD}" dt="2023-11-27T11:47:32.901" v="5779" actId="164"/>
          <ac:picMkLst>
            <pc:docMk/>
            <pc:sldMk cId="1417824858" sldId="266"/>
            <ac:picMk id="38" creationId="{B858E37C-85B2-4219-70BF-5C5004717635}"/>
          </ac:picMkLst>
        </pc:picChg>
      </pc:sldChg>
      <pc:sldChg chg="addSp delSp modSp add mod ord delAnim modAnim modNotesTx">
        <pc:chgData name="Nasarek, Robert" userId="ef15772d-541f-4c76-b011-6b78e15a0b99" providerId="ADAL" clId="{DC28F0D5-1AA6-4F63-9B28-C1EC054F59FD}" dt="2023-11-27T13:35:03.953" v="7054" actId="14826"/>
        <pc:sldMkLst>
          <pc:docMk/>
          <pc:sldMk cId="3076260897" sldId="267"/>
        </pc:sldMkLst>
        <pc:spChg chg="add del mod">
          <ac:chgData name="Nasarek, Robert" userId="ef15772d-541f-4c76-b011-6b78e15a0b99" providerId="ADAL" clId="{DC28F0D5-1AA6-4F63-9B28-C1EC054F59FD}" dt="2023-11-27T11:59:27.350" v="5943" actId="478"/>
          <ac:spMkLst>
            <pc:docMk/>
            <pc:sldMk cId="3076260897" sldId="267"/>
            <ac:spMk id="8" creationId="{9DB35869-25CD-C360-2562-CF9972ADCDE1}"/>
          </ac:spMkLst>
        </pc:spChg>
        <pc:spChg chg="mod">
          <ac:chgData name="Nasarek, Robert" userId="ef15772d-541f-4c76-b011-6b78e15a0b99" providerId="ADAL" clId="{DC28F0D5-1AA6-4F63-9B28-C1EC054F59FD}" dt="2023-11-27T11:59:45.424" v="5960" actId="20577"/>
          <ac:spMkLst>
            <pc:docMk/>
            <pc:sldMk cId="3076260897" sldId="267"/>
            <ac:spMk id="13" creationId="{AD0BDA79-B6C1-1E04-D36D-644EF88615C4}"/>
          </ac:spMkLst>
        </pc:spChg>
        <pc:spChg chg="mod">
          <ac:chgData name="Nasarek, Robert" userId="ef15772d-541f-4c76-b011-6b78e15a0b99" providerId="ADAL" clId="{DC28F0D5-1AA6-4F63-9B28-C1EC054F59FD}" dt="2023-11-27T12:10:12.019" v="6266" actId="20577"/>
          <ac:spMkLst>
            <pc:docMk/>
            <pc:sldMk cId="3076260897" sldId="267"/>
            <ac:spMk id="17" creationId="{AA7B088A-001D-C906-8C05-4831A775F107}"/>
          </ac:spMkLst>
        </pc:spChg>
        <pc:spChg chg="mod">
          <ac:chgData name="Nasarek, Robert" userId="ef15772d-541f-4c76-b011-6b78e15a0b99" providerId="ADAL" clId="{DC28F0D5-1AA6-4F63-9B28-C1EC054F59FD}" dt="2023-11-27T12:10:55.162" v="6297" actId="20577"/>
          <ac:spMkLst>
            <pc:docMk/>
            <pc:sldMk cId="3076260897" sldId="267"/>
            <ac:spMk id="20" creationId="{4B6EBB6B-CC9A-5DB3-533B-528694E79836}"/>
          </ac:spMkLst>
        </pc:spChg>
        <pc:spChg chg="mod">
          <ac:chgData name="Nasarek, Robert" userId="ef15772d-541f-4c76-b011-6b78e15a0b99" providerId="ADAL" clId="{DC28F0D5-1AA6-4F63-9B28-C1EC054F59FD}" dt="2023-11-27T11:57:11.953" v="5898" actId="6549"/>
          <ac:spMkLst>
            <pc:docMk/>
            <pc:sldMk cId="3076260897" sldId="267"/>
            <ac:spMk id="21" creationId="{E53A1C01-5CF1-C22E-574C-EFC34755D277}"/>
          </ac:spMkLst>
        </pc:spChg>
        <pc:spChg chg="mod">
          <ac:chgData name="Nasarek, Robert" userId="ef15772d-541f-4c76-b011-6b78e15a0b99" providerId="ADAL" clId="{DC28F0D5-1AA6-4F63-9B28-C1EC054F59FD}" dt="2023-11-27T13:29:00.436" v="6669" actId="20577"/>
          <ac:spMkLst>
            <pc:docMk/>
            <pc:sldMk cId="3076260897" sldId="267"/>
            <ac:spMk id="30" creationId="{B04FD1A2-5213-4427-BD29-5C7F3BEAA1BB}"/>
          </ac:spMkLst>
        </pc:spChg>
        <pc:spChg chg="del">
          <ac:chgData name="Nasarek, Robert" userId="ef15772d-541f-4c76-b011-6b78e15a0b99" providerId="ADAL" clId="{DC28F0D5-1AA6-4F63-9B28-C1EC054F59FD}" dt="2023-11-27T11:57:09.149" v="5895" actId="478"/>
          <ac:spMkLst>
            <pc:docMk/>
            <pc:sldMk cId="3076260897" sldId="267"/>
            <ac:spMk id="40" creationId="{3450FCB3-B16A-9972-368E-E96AE358CD74}"/>
          </ac:spMkLst>
        </pc:spChg>
        <pc:spChg chg="mod">
          <ac:chgData name="Nasarek, Robert" userId="ef15772d-541f-4c76-b011-6b78e15a0b99" providerId="ADAL" clId="{DC28F0D5-1AA6-4F63-9B28-C1EC054F59FD}" dt="2023-11-27T12:51:21.023" v="6413" actId="20577"/>
          <ac:spMkLst>
            <pc:docMk/>
            <pc:sldMk cId="3076260897" sldId="267"/>
            <ac:spMk id="44" creationId="{B64866EE-D4A7-55C1-42AE-CB3F41EF404F}"/>
          </ac:spMkLst>
        </pc:spChg>
        <pc:spChg chg="mod">
          <ac:chgData name="Nasarek, Robert" userId="ef15772d-541f-4c76-b011-6b78e15a0b99" providerId="ADAL" clId="{DC28F0D5-1AA6-4F63-9B28-C1EC054F59FD}" dt="2023-11-27T12:57:53.025" v="6583" actId="20577"/>
          <ac:spMkLst>
            <pc:docMk/>
            <pc:sldMk cId="3076260897" sldId="267"/>
            <ac:spMk id="46" creationId="{C8654384-44E7-DE5D-97E8-F116F6F617EF}"/>
          </ac:spMkLst>
        </pc:spChg>
        <pc:spChg chg="mod">
          <ac:chgData name="Nasarek, Robert" userId="ef15772d-541f-4c76-b011-6b78e15a0b99" providerId="ADAL" clId="{DC28F0D5-1AA6-4F63-9B28-C1EC054F59FD}" dt="2023-11-27T12:59:19.605" v="6648" actId="20577"/>
          <ac:spMkLst>
            <pc:docMk/>
            <pc:sldMk cId="3076260897" sldId="267"/>
            <ac:spMk id="49" creationId="{40634977-CB16-DA9E-A151-8211FB02B1B0}"/>
          </ac:spMkLst>
        </pc:spChg>
        <pc:spChg chg="mod topLvl">
          <ac:chgData name="Nasarek, Robert" userId="ef15772d-541f-4c76-b011-6b78e15a0b99" providerId="ADAL" clId="{DC28F0D5-1AA6-4F63-9B28-C1EC054F59FD}" dt="2023-11-27T13:28:52.138" v="6666" actId="164"/>
          <ac:spMkLst>
            <pc:docMk/>
            <pc:sldMk cId="3076260897" sldId="267"/>
            <ac:spMk id="52" creationId="{1EB84666-D0EB-FFF2-0729-45257DBA3D5F}"/>
          </ac:spMkLst>
        </pc:spChg>
        <pc:grpChg chg="add mod">
          <ac:chgData name="Nasarek, Robert" userId="ef15772d-541f-4c76-b011-6b78e15a0b99" providerId="ADAL" clId="{DC28F0D5-1AA6-4F63-9B28-C1EC054F59FD}" dt="2023-11-27T11:59:27.753" v="5944"/>
          <ac:grpSpMkLst>
            <pc:docMk/>
            <pc:sldMk cId="3076260897" sldId="267"/>
            <ac:grpSpMk id="11" creationId="{E8500AD8-9861-4614-C637-31A242244B65}"/>
          </ac:grpSpMkLst>
        </pc:grpChg>
        <pc:grpChg chg="add mod">
          <ac:chgData name="Nasarek, Robert" userId="ef15772d-541f-4c76-b011-6b78e15a0b99" providerId="ADAL" clId="{DC28F0D5-1AA6-4F63-9B28-C1EC054F59FD}" dt="2023-11-27T11:59:27.753" v="5944"/>
          <ac:grpSpMkLst>
            <pc:docMk/>
            <pc:sldMk cId="3076260897" sldId="267"/>
            <ac:grpSpMk id="14" creationId="{51ED1837-0496-6EFD-578D-E1D3AE484B8C}"/>
          </ac:grpSpMkLst>
        </pc:grpChg>
        <pc:grpChg chg="add mod">
          <ac:chgData name="Nasarek, Robert" userId="ef15772d-541f-4c76-b011-6b78e15a0b99" providerId="ADAL" clId="{DC28F0D5-1AA6-4F63-9B28-C1EC054F59FD}" dt="2023-11-27T11:59:27.753" v="5944"/>
          <ac:grpSpMkLst>
            <pc:docMk/>
            <pc:sldMk cId="3076260897" sldId="267"/>
            <ac:grpSpMk id="18" creationId="{820CF2CB-DDEE-0926-F610-BA9DE75C4FF4}"/>
          </ac:grpSpMkLst>
        </pc:grpChg>
        <pc:grpChg chg="add mod">
          <ac:chgData name="Nasarek, Robert" userId="ef15772d-541f-4c76-b011-6b78e15a0b99" providerId="ADAL" clId="{DC28F0D5-1AA6-4F63-9B28-C1EC054F59FD}" dt="2023-11-27T11:59:27.753" v="5944"/>
          <ac:grpSpMkLst>
            <pc:docMk/>
            <pc:sldMk cId="3076260897" sldId="267"/>
            <ac:grpSpMk id="24" creationId="{7D62C937-B636-A82B-398D-98D8B6AF4CCA}"/>
          </ac:grpSpMkLst>
        </pc:grpChg>
        <pc:grpChg chg="del">
          <ac:chgData name="Nasarek, Robert" userId="ef15772d-541f-4c76-b011-6b78e15a0b99" providerId="ADAL" clId="{DC28F0D5-1AA6-4F63-9B28-C1EC054F59FD}" dt="2023-11-27T11:57:10.481" v="5897" actId="478"/>
          <ac:grpSpMkLst>
            <pc:docMk/>
            <pc:sldMk cId="3076260897" sldId="267"/>
            <ac:grpSpMk id="26" creationId="{4E21CE57-AA02-5E45-5EBB-19E5C2D69E92}"/>
          </ac:grpSpMkLst>
        </pc:grpChg>
        <pc:grpChg chg="del">
          <ac:chgData name="Nasarek, Robert" userId="ef15772d-541f-4c76-b011-6b78e15a0b99" providerId="ADAL" clId="{DC28F0D5-1AA6-4F63-9B28-C1EC054F59FD}" dt="2023-11-27T11:57:09.808" v="5896" actId="478"/>
          <ac:grpSpMkLst>
            <pc:docMk/>
            <pc:sldMk cId="3076260897" sldId="267"/>
            <ac:grpSpMk id="27" creationId="{F3A9B729-5554-19CB-B91C-A6ECFA8C4639}"/>
          </ac:grpSpMkLst>
        </pc:grpChg>
        <pc:grpChg chg="del">
          <ac:chgData name="Nasarek, Robert" userId="ef15772d-541f-4c76-b011-6b78e15a0b99" providerId="ADAL" clId="{DC28F0D5-1AA6-4F63-9B28-C1EC054F59FD}" dt="2023-11-27T11:57:13.225" v="5899" actId="478"/>
          <ac:grpSpMkLst>
            <pc:docMk/>
            <pc:sldMk cId="3076260897" sldId="267"/>
            <ac:grpSpMk id="33" creationId="{52016E80-5D1C-9770-4A16-4196FD446D8D}"/>
          </ac:grpSpMkLst>
        </pc:grpChg>
        <pc:grpChg chg="del">
          <ac:chgData name="Nasarek, Robert" userId="ef15772d-541f-4c76-b011-6b78e15a0b99" providerId="ADAL" clId="{DC28F0D5-1AA6-4F63-9B28-C1EC054F59FD}" dt="2023-11-27T11:57:14.714" v="5901" actId="478"/>
          <ac:grpSpMkLst>
            <pc:docMk/>
            <pc:sldMk cId="3076260897" sldId="267"/>
            <ac:grpSpMk id="34" creationId="{5C436D4E-0C39-7E22-4247-B5E512FEC529}"/>
          </ac:grpSpMkLst>
        </pc:grpChg>
        <pc:grpChg chg="del">
          <ac:chgData name="Nasarek, Robert" userId="ef15772d-541f-4c76-b011-6b78e15a0b99" providerId="ADAL" clId="{DC28F0D5-1AA6-4F63-9B28-C1EC054F59FD}" dt="2023-11-27T11:57:13.846" v="5900" actId="478"/>
          <ac:grpSpMkLst>
            <pc:docMk/>
            <pc:sldMk cId="3076260897" sldId="267"/>
            <ac:grpSpMk id="35" creationId="{07B9D673-4B89-4A68-9080-2E43FC6319BE}"/>
          </ac:grpSpMkLst>
        </pc:grpChg>
        <pc:grpChg chg="del">
          <ac:chgData name="Nasarek, Robert" userId="ef15772d-541f-4c76-b011-6b78e15a0b99" providerId="ADAL" clId="{DC28F0D5-1AA6-4F63-9B28-C1EC054F59FD}" dt="2023-11-27T11:57:07.994" v="5894" actId="478"/>
          <ac:grpSpMkLst>
            <pc:docMk/>
            <pc:sldMk cId="3076260897" sldId="267"/>
            <ac:grpSpMk id="36" creationId="{67218DE8-3419-177F-5B4F-6953F3328866}"/>
          </ac:grpSpMkLst>
        </pc:grpChg>
        <pc:grpChg chg="del">
          <ac:chgData name="Nasarek, Robert" userId="ef15772d-541f-4c76-b011-6b78e15a0b99" providerId="ADAL" clId="{DC28F0D5-1AA6-4F63-9B28-C1EC054F59FD}" dt="2023-11-27T11:57:15.833" v="5902" actId="478"/>
          <ac:grpSpMkLst>
            <pc:docMk/>
            <pc:sldMk cId="3076260897" sldId="267"/>
            <ac:grpSpMk id="39" creationId="{CA18204D-CD9E-B8FA-A14A-5DD2D62C3805}"/>
          </ac:grpSpMkLst>
        </pc:grpChg>
        <pc:grpChg chg="add mod">
          <ac:chgData name="Nasarek, Robert" userId="ef15772d-541f-4c76-b011-6b78e15a0b99" providerId="ADAL" clId="{DC28F0D5-1AA6-4F63-9B28-C1EC054F59FD}" dt="2023-11-27T11:59:27.753" v="5944"/>
          <ac:grpSpMkLst>
            <pc:docMk/>
            <pc:sldMk cId="3076260897" sldId="267"/>
            <ac:grpSpMk id="42" creationId="{71FDC9DD-C9A0-6733-5DA0-78DF3138750D}"/>
          </ac:grpSpMkLst>
        </pc:grpChg>
        <pc:grpChg chg="add mod">
          <ac:chgData name="Nasarek, Robert" userId="ef15772d-541f-4c76-b011-6b78e15a0b99" providerId="ADAL" clId="{DC28F0D5-1AA6-4F63-9B28-C1EC054F59FD}" dt="2023-11-27T11:59:27.753" v="5944"/>
          <ac:grpSpMkLst>
            <pc:docMk/>
            <pc:sldMk cId="3076260897" sldId="267"/>
            <ac:grpSpMk id="45" creationId="{4BB9D726-3D7F-94D4-8EBB-1985340923D1}"/>
          </ac:grpSpMkLst>
        </pc:grpChg>
        <pc:grpChg chg="add mod">
          <ac:chgData name="Nasarek, Robert" userId="ef15772d-541f-4c76-b011-6b78e15a0b99" providerId="ADAL" clId="{DC28F0D5-1AA6-4F63-9B28-C1EC054F59FD}" dt="2023-11-27T11:59:27.753" v="5944"/>
          <ac:grpSpMkLst>
            <pc:docMk/>
            <pc:sldMk cId="3076260897" sldId="267"/>
            <ac:grpSpMk id="48" creationId="{F2844B2A-CFD6-FE0D-F84D-F537FBFA4A19}"/>
          </ac:grpSpMkLst>
        </pc:grpChg>
        <pc:grpChg chg="add del mod">
          <ac:chgData name="Nasarek, Robert" userId="ef15772d-541f-4c76-b011-6b78e15a0b99" providerId="ADAL" clId="{DC28F0D5-1AA6-4F63-9B28-C1EC054F59FD}" dt="2023-11-27T13:28:38.196" v="6662" actId="478"/>
          <ac:grpSpMkLst>
            <pc:docMk/>
            <pc:sldMk cId="3076260897" sldId="267"/>
            <ac:grpSpMk id="51" creationId="{3D1D4D33-85AE-32C5-38EE-95710921BA72}"/>
          </ac:grpSpMkLst>
        </pc:grpChg>
        <pc:grpChg chg="add mod">
          <ac:chgData name="Nasarek, Robert" userId="ef15772d-541f-4c76-b011-6b78e15a0b99" providerId="ADAL" clId="{DC28F0D5-1AA6-4F63-9B28-C1EC054F59FD}" dt="2023-11-27T13:28:52.138" v="6666" actId="164"/>
          <ac:grpSpMkLst>
            <pc:docMk/>
            <pc:sldMk cId="3076260897" sldId="267"/>
            <ac:grpSpMk id="63" creationId="{950D2130-3EE5-2703-862E-D4EFFCAF4D07}"/>
          </ac:grpSpMkLst>
        </pc:grpChg>
        <pc:picChg chg="add del mod">
          <ac:chgData name="Nasarek, Robert" userId="ef15772d-541f-4c76-b011-6b78e15a0b99" providerId="ADAL" clId="{DC28F0D5-1AA6-4F63-9B28-C1EC054F59FD}" dt="2023-11-27T11:59:22.478" v="5940" actId="478"/>
          <ac:picMkLst>
            <pc:docMk/>
            <pc:sldMk cId="3076260897" sldId="267"/>
            <ac:picMk id="7" creationId="{3F05673F-3380-7392-923B-A933A077D95D}"/>
          </ac:picMkLst>
        </pc:picChg>
        <pc:picChg chg="add mod">
          <ac:chgData name="Nasarek, Robert" userId="ef15772d-541f-4c76-b011-6b78e15a0b99" providerId="ADAL" clId="{DC28F0D5-1AA6-4F63-9B28-C1EC054F59FD}" dt="2023-11-27T11:59:27.753" v="5944"/>
          <ac:picMkLst>
            <pc:docMk/>
            <pc:sldMk cId="3076260897" sldId="267"/>
            <ac:picMk id="9" creationId="{939B5418-AC48-B620-A053-541C52EBC09D}"/>
          </ac:picMkLst>
        </pc:picChg>
        <pc:picChg chg="add mod">
          <ac:chgData name="Nasarek, Robert" userId="ef15772d-541f-4c76-b011-6b78e15a0b99" providerId="ADAL" clId="{DC28F0D5-1AA6-4F63-9B28-C1EC054F59FD}" dt="2023-11-27T11:59:27.753" v="5944"/>
          <ac:picMkLst>
            <pc:docMk/>
            <pc:sldMk cId="3076260897" sldId="267"/>
            <ac:picMk id="10" creationId="{99DF35E6-6C06-AD70-9A69-F344EA22DACE}"/>
          </ac:picMkLst>
        </pc:picChg>
        <pc:picChg chg="mod">
          <ac:chgData name="Nasarek, Robert" userId="ef15772d-541f-4c76-b011-6b78e15a0b99" providerId="ADAL" clId="{DC28F0D5-1AA6-4F63-9B28-C1EC054F59FD}" dt="2023-11-27T11:59:40.710" v="5945" actId="14826"/>
          <ac:picMkLst>
            <pc:docMk/>
            <pc:sldMk cId="3076260897" sldId="267"/>
            <ac:picMk id="12" creationId="{A4F76285-C6A0-5CC2-1EF7-A5CDC4C8CA26}"/>
          </ac:picMkLst>
        </pc:picChg>
        <pc:picChg chg="mod">
          <ac:chgData name="Nasarek, Robert" userId="ef15772d-541f-4c76-b011-6b78e15a0b99" providerId="ADAL" clId="{DC28F0D5-1AA6-4F63-9B28-C1EC054F59FD}" dt="2023-11-27T11:59:27.753" v="5944"/>
          <ac:picMkLst>
            <pc:docMk/>
            <pc:sldMk cId="3076260897" sldId="267"/>
            <ac:picMk id="15" creationId="{F45BC2B9-9CCF-7866-75CC-F04E5C1DC1B9}"/>
          </ac:picMkLst>
        </pc:picChg>
        <pc:picChg chg="mod">
          <ac:chgData name="Nasarek, Robert" userId="ef15772d-541f-4c76-b011-6b78e15a0b99" providerId="ADAL" clId="{DC28F0D5-1AA6-4F63-9B28-C1EC054F59FD}" dt="2023-11-27T12:52:40.625" v="6443" actId="14826"/>
          <ac:picMkLst>
            <pc:docMk/>
            <pc:sldMk cId="3076260897" sldId="267"/>
            <ac:picMk id="19" creationId="{3329B445-2E3E-2149-066A-F869D0A7255A}"/>
          </ac:picMkLst>
        </pc:picChg>
        <pc:picChg chg="mod">
          <ac:chgData name="Nasarek, Robert" userId="ef15772d-541f-4c76-b011-6b78e15a0b99" providerId="ADAL" clId="{DC28F0D5-1AA6-4F63-9B28-C1EC054F59FD}" dt="2023-11-27T13:35:03.953" v="7054" actId="14826"/>
          <ac:picMkLst>
            <pc:docMk/>
            <pc:sldMk cId="3076260897" sldId="267"/>
            <ac:picMk id="41" creationId="{EF536331-946D-D369-7CBE-C08D0557D0CA}"/>
          </ac:picMkLst>
        </pc:picChg>
        <pc:picChg chg="mod">
          <ac:chgData name="Nasarek, Robert" userId="ef15772d-541f-4c76-b011-6b78e15a0b99" providerId="ADAL" clId="{DC28F0D5-1AA6-4F63-9B28-C1EC054F59FD}" dt="2023-11-27T11:59:27.753" v="5944"/>
          <ac:picMkLst>
            <pc:docMk/>
            <pc:sldMk cId="3076260897" sldId="267"/>
            <ac:picMk id="43" creationId="{59D5BFA7-1488-033E-D65C-A296309E875E}"/>
          </ac:picMkLst>
        </pc:picChg>
        <pc:picChg chg="mod">
          <ac:chgData name="Nasarek, Robert" userId="ef15772d-541f-4c76-b011-6b78e15a0b99" providerId="ADAL" clId="{DC28F0D5-1AA6-4F63-9B28-C1EC054F59FD}" dt="2023-11-27T11:59:27.753" v="5944"/>
          <ac:picMkLst>
            <pc:docMk/>
            <pc:sldMk cId="3076260897" sldId="267"/>
            <ac:picMk id="47" creationId="{500542BA-D912-8AC7-91C8-DA40B61438FD}"/>
          </ac:picMkLst>
        </pc:picChg>
        <pc:picChg chg="mod">
          <ac:chgData name="Nasarek, Robert" userId="ef15772d-541f-4c76-b011-6b78e15a0b99" providerId="ADAL" clId="{DC28F0D5-1AA6-4F63-9B28-C1EC054F59FD}" dt="2023-11-27T11:59:27.753" v="5944"/>
          <ac:picMkLst>
            <pc:docMk/>
            <pc:sldMk cId="3076260897" sldId="267"/>
            <ac:picMk id="50" creationId="{6FFDBBC4-183B-187E-7631-071B90358CF2}"/>
          </ac:picMkLst>
        </pc:picChg>
        <pc:picChg chg="del mod topLvl">
          <ac:chgData name="Nasarek, Robert" userId="ef15772d-541f-4c76-b011-6b78e15a0b99" providerId="ADAL" clId="{DC28F0D5-1AA6-4F63-9B28-C1EC054F59FD}" dt="2023-11-27T13:28:38.196" v="6662" actId="478"/>
          <ac:picMkLst>
            <pc:docMk/>
            <pc:sldMk cId="3076260897" sldId="267"/>
            <ac:picMk id="53" creationId="{315485CF-998B-BF49-7552-EA7261CC95F3}"/>
          </ac:picMkLst>
        </pc:picChg>
        <pc:picChg chg="add del mod">
          <ac:chgData name="Nasarek, Robert" userId="ef15772d-541f-4c76-b011-6b78e15a0b99" providerId="ADAL" clId="{DC28F0D5-1AA6-4F63-9B28-C1EC054F59FD}" dt="2023-11-27T12:54:59.419" v="6460" actId="478"/>
          <ac:picMkLst>
            <pc:docMk/>
            <pc:sldMk cId="3076260897" sldId="267"/>
            <ac:picMk id="55" creationId="{DC00F215-7270-FE34-B6B0-6F3BE4D7B3B3}"/>
          </ac:picMkLst>
        </pc:picChg>
        <pc:picChg chg="add del mod">
          <ac:chgData name="Nasarek, Robert" userId="ef15772d-541f-4c76-b011-6b78e15a0b99" providerId="ADAL" clId="{DC28F0D5-1AA6-4F63-9B28-C1EC054F59FD}" dt="2023-11-27T12:55:00.068" v="6461" actId="478"/>
          <ac:picMkLst>
            <pc:docMk/>
            <pc:sldMk cId="3076260897" sldId="267"/>
            <ac:picMk id="57" creationId="{0C3BBB2A-ABC5-4FA8-E1A2-B8DE4403B4AD}"/>
          </ac:picMkLst>
        </pc:picChg>
        <pc:picChg chg="add del mod">
          <ac:chgData name="Nasarek, Robert" userId="ef15772d-541f-4c76-b011-6b78e15a0b99" providerId="ADAL" clId="{DC28F0D5-1AA6-4F63-9B28-C1EC054F59FD}" dt="2023-11-27T12:54:58.716" v="6459" actId="478"/>
          <ac:picMkLst>
            <pc:docMk/>
            <pc:sldMk cId="3076260897" sldId="267"/>
            <ac:picMk id="59" creationId="{F464BB43-BE65-3415-B026-72E10B61B151}"/>
          </ac:picMkLst>
        </pc:picChg>
        <pc:picChg chg="add del mod">
          <ac:chgData name="Nasarek, Robert" userId="ef15772d-541f-4c76-b011-6b78e15a0b99" providerId="ADAL" clId="{DC28F0D5-1AA6-4F63-9B28-C1EC054F59FD}" dt="2023-11-27T12:53:51.499" v="6445"/>
          <ac:picMkLst>
            <pc:docMk/>
            <pc:sldMk cId="3076260897" sldId="267"/>
            <ac:picMk id="61" creationId="{0162A1DD-D15D-3E67-04DB-E45706E91E77}"/>
          </ac:picMkLst>
        </pc:picChg>
        <pc:picChg chg="add mod">
          <ac:chgData name="Nasarek, Robert" userId="ef15772d-541f-4c76-b011-6b78e15a0b99" providerId="ADAL" clId="{DC28F0D5-1AA6-4F63-9B28-C1EC054F59FD}" dt="2023-11-27T13:28:52.138" v="6666" actId="164"/>
          <ac:picMkLst>
            <pc:docMk/>
            <pc:sldMk cId="3076260897" sldId="267"/>
            <ac:picMk id="62" creationId="{CAD783D3-8E28-77E8-BAC5-2FDF281CD0D3}"/>
          </ac:picMkLst>
        </pc:picChg>
      </pc:sldChg>
      <pc:sldChg chg="delSp modSp add mod delAnim">
        <pc:chgData name="Nasarek, Robert" userId="ef15772d-541f-4c76-b011-6b78e15a0b99" providerId="ADAL" clId="{DC28F0D5-1AA6-4F63-9B28-C1EC054F59FD}" dt="2023-11-27T12:54:29.155" v="6456" actId="1076"/>
        <pc:sldMkLst>
          <pc:docMk/>
          <pc:sldMk cId="716768119" sldId="268"/>
        </pc:sldMkLst>
        <pc:spChg chg="del mod topLvl">
          <ac:chgData name="Nasarek, Robert" userId="ef15772d-541f-4c76-b011-6b78e15a0b99" providerId="ADAL" clId="{DC28F0D5-1AA6-4F63-9B28-C1EC054F59FD}" dt="2023-11-27T12:54:04.438" v="6450" actId="478"/>
          <ac:spMkLst>
            <pc:docMk/>
            <pc:sldMk cId="716768119" sldId="268"/>
            <ac:spMk id="30" creationId="{B04FD1A2-5213-4427-BD29-5C7F3BEAA1BB}"/>
          </ac:spMkLst>
        </pc:spChg>
        <pc:grpChg chg="del">
          <ac:chgData name="Nasarek, Robert" userId="ef15772d-541f-4c76-b011-6b78e15a0b99" providerId="ADAL" clId="{DC28F0D5-1AA6-4F63-9B28-C1EC054F59FD}" dt="2023-11-27T12:54:02.369" v="6448" actId="478"/>
          <ac:grpSpMkLst>
            <pc:docMk/>
            <pc:sldMk cId="716768119" sldId="268"/>
            <ac:grpSpMk id="24" creationId="{7D62C937-B636-A82B-398D-98D8B6AF4CCA}"/>
          </ac:grpSpMkLst>
        </pc:grpChg>
        <pc:grpChg chg="del">
          <ac:chgData name="Nasarek, Robert" userId="ef15772d-541f-4c76-b011-6b78e15a0b99" providerId="ADAL" clId="{DC28F0D5-1AA6-4F63-9B28-C1EC054F59FD}" dt="2023-11-27T12:54:05.306" v="6451" actId="478"/>
          <ac:grpSpMkLst>
            <pc:docMk/>
            <pc:sldMk cId="716768119" sldId="268"/>
            <ac:grpSpMk id="45" creationId="{4BB9D726-3D7F-94D4-8EBB-1985340923D1}"/>
          </ac:grpSpMkLst>
        </pc:grpChg>
        <pc:grpChg chg="del">
          <ac:chgData name="Nasarek, Robert" userId="ef15772d-541f-4c76-b011-6b78e15a0b99" providerId="ADAL" clId="{DC28F0D5-1AA6-4F63-9B28-C1EC054F59FD}" dt="2023-11-27T12:54:06.426" v="6452" actId="478"/>
          <ac:grpSpMkLst>
            <pc:docMk/>
            <pc:sldMk cId="716768119" sldId="268"/>
            <ac:grpSpMk id="48" creationId="{F2844B2A-CFD6-FE0D-F84D-F537FBFA4A19}"/>
          </ac:grpSpMkLst>
        </pc:grpChg>
        <pc:grpChg chg="del">
          <ac:chgData name="Nasarek, Robert" userId="ef15772d-541f-4c76-b011-6b78e15a0b99" providerId="ADAL" clId="{DC28F0D5-1AA6-4F63-9B28-C1EC054F59FD}" dt="2023-11-27T12:54:08.114" v="6453" actId="478"/>
          <ac:grpSpMkLst>
            <pc:docMk/>
            <pc:sldMk cId="716768119" sldId="268"/>
            <ac:grpSpMk id="51" creationId="{3D1D4D33-85AE-32C5-38EE-95710921BA72}"/>
          </ac:grpSpMkLst>
        </pc:grpChg>
        <pc:picChg chg="del">
          <ac:chgData name="Nasarek, Robert" userId="ef15772d-541f-4c76-b011-6b78e15a0b99" providerId="ADAL" clId="{DC28F0D5-1AA6-4F63-9B28-C1EC054F59FD}" dt="2023-11-27T12:53:59.887" v="6447" actId="478"/>
          <ac:picMkLst>
            <pc:docMk/>
            <pc:sldMk cId="716768119" sldId="268"/>
            <ac:picMk id="10" creationId="{99DF35E6-6C06-AD70-9A69-F344EA22DACE}"/>
          </ac:picMkLst>
        </pc:picChg>
        <pc:picChg chg="del topLvl">
          <ac:chgData name="Nasarek, Robert" userId="ef15772d-541f-4c76-b011-6b78e15a0b99" providerId="ADAL" clId="{DC28F0D5-1AA6-4F63-9B28-C1EC054F59FD}" dt="2023-11-27T12:54:02.369" v="6448" actId="478"/>
          <ac:picMkLst>
            <pc:docMk/>
            <pc:sldMk cId="716768119" sldId="268"/>
            <ac:picMk id="41" creationId="{EF536331-946D-D369-7CBE-C08D0557D0CA}"/>
          </ac:picMkLst>
        </pc:picChg>
        <pc:picChg chg="mod">
          <ac:chgData name="Nasarek, Robert" userId="ef15772d-541f-4c76-b011-6b78e15a0b99" providerId="ADAL" clId="{DC28F0D5-1AA6-4F63-9B28-C1EC054F59FD}" dt="2023-11-27T12:54:16.840" v="6454" actId="1076"/>
          <ac:picMkLst>
            <pc:docMk/>
            <pc:sldMk cId="716768119" sldId="268"/>
            <ac:picMk id="55" creationId="{DC00F215-7270-FE34-B6B0-6F3BE4D7B3B3}"/>
          </ac:picMkLst>
        </pc:picChg>
        <pc:picChg chg="mod">
          <ac:chgData name="Nasarek, Robert" userId="ef15772d-541f-4c76-b011-6b78e15a0b99" providerId="ADAL" clId="{DC28F0D5-1AA6-4F63-9B28-C1EC054F59FD}" dt="2023-11-27T12:54:23.674" v="6455" actId="1076"/>
          <ac:picMkLst>
            <pc:docMk/>
            <pc:sldMk cId="716768119" sldId="268"/>
            <ac:picMk id="57" creationId="{0C3BBB2A-ABC5-4FA8-E1A2-B8DE4403B4AD}"/>
          </ac:picMkLst>
        </pc:picChg>
        <pc:picChg chg="mod">
          <ac:chgData name="Nasarek, Robert" userId="ef15772d-541f-4c76-b011-6b78e15a0b99" providerId="ADAL" clId="{DC28F0D5-1AA6-4F63-9B28-C1EC054F59FD}" dt="2023-11-27T12:54:29.155" v="6456" actId="1076"/>
          <ac:picMkLst>
            <pc:docMk/>
            <pc:sldMk cId="716768119" sldId="268"/>
            <ac:picMk id="59" creationId="{F464BB43-BE65-3415-B026-72E10B61B151}"/>
          </ac:picMkLst>
        </pc:picChg>
      </pc:sldChg>
      <pc:sldChg chg="delSp modSp add mod">
        <pc:chgData name="Nasarek, Robert" userId="ef15772d-541f-4c76-b011-6b78e15a0b99" providerId="ADAL" clId="{DC28F0D5-1AA6-4F63-9B28-C1EC054F59FD}" dt="2023-11-27T13:43:40.135" v="7152" actId="20577"/>
        <pc:sldMkLst>
          <pc:docMk/>
          <pc:sldMk cId="2555011709" sldId="269"/>
        </pc:sldMkLst>
        <pc:spChg chg="mod">
          <ac:chgData name="Nasarek, Robert" userId="ef15772d-541f-4c76-b011-6b78e15a0b99" providerId="ADAL" clId="{DC28F0D5-1AA6-4F63-9B28-C1EC054F59FD}" dt="2023-11-27T13:38:15.142" v="7072" actId="20577"/>
          <ac:spMkLst>
            <pc:docMk/>
            <pc:sldMk cId="2555011709" sldId="269"/>
            <ac:spMk id="30" creationId="{B04FD1A2-5213-4427-BD29-5C7F3BEAA1BB}"/>
          </ac:spMkLst>
        </pc:spChg>
        <pc:spChg chg="mod">
          <ac:chgData name="Nasarek, Robert" userId="ef15772d-541f-4c76-b011-6b78e15a0b99" providerId="ADAL" clId="{DC28F0D5-1AA6-4F63-9B28-C1EC054F59FD}" dt="2023-11-27T13:41:12.884" v="7133" actId="20577"/>
          <ac:spMkLst>
            <pc:docMk/>
            <pc:sldMk cId="2555011709" sldId="269"/>
            <ac:spMk id="46" creationId="{C8654384-44E7-DE5D-97E8-F116F6F617EF}"/>
          </ac:spMkLst>
        </pc:spChg>
        <pc:spChg chg="mod">
          <ac:chgData name="Nasarek, Robert" userId="ef15772d-541f-4c76-b011-6b78e15a0b99" providerId="ADAL" clId="{DC28F0D5-1AA6-4F63-9B28-C1EC054F59FD}" dt="2023-11-27T13:38:37.406" v="7121" actId="20577"/>
          <ac:spMkLst>
            <pc:docMk/>
            <pc:sldMk cId="2555011709" sldId="269"/>
            <ac:spMk id="49" creationId="{40634977-CB16-DA9E-A151-8211FB02B1B0}"/>
          </ac:spMkLst>
        </pc:spChg>
        <pc:spChg chg="mod">
          <ac:chgData name="Nasarek, Robert" userId="ef15772d-541f-4c76-b011-6b78e15a0b99" providerId="ADAL" clId="{DC28F0D5-1AA6-4F63-9B28-C1EC054F59FD}" dt="2023-11-27T13:43:40.135" v="7152" actId="20577"/>
          <ac:spMkLst>
            <pc:docMk/>
            <pc:sldMk cId="2555011709" sldId="269"/>
            <ac:spMk id="52" creationId="{1EB84666-D0EB-FFF2-0729-45257DBA3D5F}"/>
          </ac:spMkLst>
        </pc:spChg>
        <pc:grpChg chg="del">
          <ac:chgData name="Nasarek, Robert" userId="ef15772d-541f-4c76-b011-6b78e15a0b99" providerId="ADAL" clId="{DC28F0D5-1AA6-4F63-9B28-C1EC054F59FD}" dt="2023-11-27T13:33:27.247" v="6970" actId="478"/>
          <ac:grpSpMkLst>
            <pc:docMk/>
            <pc:sldMk cId="2555011709" sldId="269"/>
            <ac:grpSpMk id="11" creationId="{E8500AD8-9861-4614-C637-31A242244B65}"/>
          </ac:grpSpMkLst>
        </pc:grpChg>
        <pc:grpChg chg="del">
          <ac:chgData name="Nasarek, Robert" userId="ef15772d-541f-4c76-b011-6b78e15a0b99" providerId="ADAL" clId="{DC28F0D5-1AA6-4F63-9B28-C1EC054F59FD}" dt="2023-11-27T13:33:27.895" v="6971" actId="478"/>
          <ac:grpSpMkLst>
            <pc:docMk/>
            <pc:sldMk cId="2555011709" sldId="269"/>
            <ac:grpSpMk id="14" creationId="{51ED1837-0496-6EFD-578D-E1D3AE484B8C}"/>
          </ac:grpSpMkLst>
        </pc:grpChg>
        <pc:grpChg chg="del">
          <ac:chgData name="Nasarek, Robert" userId="ef15772d-541f-4c76-b011-6b78e15a0b99" providerId="ADAL" clId="{DC28F0D5-1AA6-4F63-9B28-C1EC054F59FD}" dt="2023-11-27T13:33:28.646" v="6972" actId="478"/>
          <ac:grpSpMkLst>
            <pc:docMk/>
            <pc:sldMk cId="2555011709" sldId="269"/>
            <ac:grpSpMk id="18" creationId="{820CF2CB-DDEE-0926-F610-BA9DE75C4FF4}"/>
          </ac:grpSpMkLst>
        </pc:grpChg>
        <pc:grpChg chg="mod">
          <ac:chgData name="Nasarek, Robert" userId="ef15772d-541f-4c76-b011-6b78e15a0b99" providerId="ADAL" clId="{DC28F0D5-1AA6-4F63-9B28-C1EC054F59FD}" dt="2023-11-27T13:34:19.031" v="7053" actId="1037"/>
          <ac:grpSpMkLst>
            <pc:docMk/>
            <pc:sldMk cId="2555011709" sldId="269"/>
            <ac:grpSpMk id="24" creationId="{7D62C937-B636-A82B-398D-98D8B6AF4CCA}"/>
          </ac:grpSpMkLst>
        </pc:grpChg>
        <pc:grpChg chg="del">
          <ac:chgData name="Nasarek, Robert" userId="ef15772d-541f-4c76-b011-6b78e15a0b99" providerId="ADAL" clId="{DC28F0D5-1AA6-4F63-9B28-C1EC054F59FD}" dt="2023-11-27T13:33:29.422" v="6973" actId="478"/>
          <ac:grpSpMkLst>
            <pc:docMk/>
            <pc:sldMk cId="2555011709" sldId="269"/>
            <ac:grpSpMk id="42" creationId="{71FDC9DD-C9A0-6733-5DA0-78DF3138750D}"/>
          </ac:grpSpMkLst>
        </pc:grpChg>
        <pc:grpChg chg="mod">
          <ac:chgData name="Nasarek, Robert" userId="ef15772d-541f-4c76-b011-6b78e15a0b99" providerId="ADAL" clId="{DC28F0D5-1AA6-4F63-9B28-C1EC054F59FD}" dt="2023-11-27T13:34:19.031" v="7053" actId="1037"/>
          <ac:grpSpMkLst>
            <pc:docMk/>
            <pc:sldMk cId="2555011709" sldId="269"/>
            <ac:grpSpMk id="45" creationId="{4BB9D726-3D7F-94D4-8EBB-1985340923D1}"/>
          </ac:grpSpMkLst>
        </pc:grpChg>
        <pc:grpChg chg="mod">
          <ac:chgData name="Nasarek, Robert" userId="ef15772d-541f-4c76-b011-6b78e15a0b99" providerId="ADAL" clId="{DC28F0D5-1AA6-4F63-9B28-C1EC054F59FD}" dt="2023-11-27T13:34:19.031" v="7053" actId="1037"/>
          <ac:grpSpMkLst>
            <pc:docMk/>
            <pc:sldMk cId="2555011709" sldId="269"/>
            <ac:grpSpMk id="48" creationId="{F2844B2A-CFD6-FE0D-F84D-F537FBFA4A19}"/>
          </ac:grpSpMkLst>
        </pc:grpChg>
        <pc:grpChg chg="mod">
          <ac:chgData name="Nasarek, Robert" userId="ef15772d-541f-4c76-b011-6b78e15a0b99" providerId="ADAL" clId="{DC28F0D5-1AA6-4F63-9B28-C1EC054F59FD}" dt="2023-11-27T13:34:19.031" v="7053" actId="1037"/>
          <ac:grpSpMkLst>
            <pc:docMk/>
            <pc:sldMk cId="2555011709" sldId="269"/>
            <ac:grpSpMk id="63" creationId="{950D2130-3EE5-2703-862E-D4EFFCAF4D07}"/>
          </ac:grpSpMkLst>
        </pc:grpChg>
        <pc:picChg chg="del">
          <ac:chgData name="Nasarek, Robert" userId="ef15772d-541f-4c76-b011-6b78e15a0b99" providerId="ADAL" clId="{DC28F0D5-1AA6-4F63-9B28-C1EC054F59FD}" dt="2023-11-27T13:33:09.159" v="6967" actId="478"/>
          <ac:picMkLst>
            <pc:docMk/>
            <pc:sldMk cId="2555011709" sldId="269"/>
            <ac:picMk id="9" creationId="{939B5418-AC48-B620-A053-541C52EBC09D}"/>
          </ac:picMkLst>
        </pc:picChg>
        <pc:picChg chg="mod">
          <ac:chgData name="Nasarek, Robert" userId="ef15772d-541f-4c76-b011-6b78e15a0b99" providerId="ADAL" clId="{DC28F0D5-1AA6-4F63-9B28-C1EC054F59FD}" dt="2023-11-27T13:33:23.197" v="6969" actId="1076"/>
          <ac:picMkLst>
            <pc:docMk/>
            <pc:sldMk cId="2555011709" sldId="269"/>
            <ac:picMk id="10" creationId="{99DF35E6-6C06-AD70-9A69-F344EA22DACE}"/>
          </ac:picMkLst>
        </pc:picChg>
        <pc:picChg chg="mod">
          <ac:chgData name="Nasarek, Robert" userId="ef15772d-541f-4c76-b011-6b78e15a0b99" providerId="ADAL" clId="{DC28F0D5-1AA6-4F63-9B28-C1EC054F59FD}" dt="2023-11-27T13:43:27.018" v="7150" actId="14826"/>
          <ac:picMkLst>
            <pc:docMk/>
            <pc:sldMk cId="2555011709" sldId="269"/>
            <ac:picMk id="62" creationId="{CAD783D3-8E28-77E8-BAC5-2FDF281CD0D3}"/>
          </ac:picMkLst>
        </pc:picChg>
      </pc:sldChg>
    </pc:docChg>
  </pc:docChgLst>
  <pc:docChgLst>
    <pc:chgData name="Nasarek, Robert" userId="S::r.nasarek@gnm.de::ef15772d-541f-4c76-b011-6b78e15a0b99" providerId="AD" clId="Web-{576756B2-75DE-BEE6-EF45-37939B94FB5A}"/>
    <pc:docChg chg="modSld">
      <pc:chgData name="Nasarek, Robert" userId="S::r.nasarek@gnm.de::ef15772d-541f-4c76-b011-6b78e15a0b99" providerId="AD" clId="Web-{576756B2-75DE-BEE6-EF45-37939B94FB5A}" dt="2023-11-28T10:00:42.964" v="33"/>
      <pc:docMkLst>
        <pc:docMk/>
      </pc:docMkLst>
      <pc:sldChg chg="modNotes">
        <pc:chgData name="Nasarek, Robert" userId="S::r.nasarek@gnm.de::ef15772d-541f-4c76-b011-6b78e15a0b99" providerId="AD" clId="Web-{576756B2-75DE-BEE6-EF45-37939B94FB5A}" dt="2023-11-28T10:00:42.964" v="33"/>
        <pc:sldMkLst>
          <pc:docMk/>
          <pc:sldMk cId="616660683" sldId="256"/>
        </pc:sldMkLst>
      </pc:sldChg>
    </pc:docChg>
  </pc:docChgLst>
  <pc:docChgLst>
    <pc:chgData name="Nasarek, Robert" userId="ef15772d-541f-4c76-b011-6b78e15a0b99" providerId="ADAL" clId="{E78DF582-0A6A-4370-B8A6-009F81A00344}"/>
    <pc:docChg chg="undo redo custSel addSld modSld sldOrd">
      <pc:chgData name="Nasarek, Robert" userId="ef15772d-541f-4c76-b011-6b78e15a0b99" providerId="ADAL" clId="{E78DF582-0A6A-4370-B8A6-009F81A00344}" dt="2023-11-27T22:58:33.995" v="1280" actId="20577"/>
      <pc:docMkLst>
        <pc:docMk/>
      </pc:docMkLst>
      <pc:sldChg chg="modNotesTx">
        <pc:chgData name="Nasarek, Robert" userId="ef15772d-541f-4c76-b011-6b78e15a0b99" providerId="ADAL" clId="{E78DF582-0A6A-4370-B8A6-009F81A00344}" dt="2023-11-27T22:58:33.995" v="1280" actId="20577"/>
        <pc:sldMkLst>
          <pc:docMk/>
          <pc:sldMk cId="616660683" sldId="256"/>
        </pc:sldMkLst>
      </pc:sldChg>
      <pc:sldChg chg="modTransition">
        <pc:chgData name="Nasarek, Robert" userId="ef15772d-541f-4c76-b011-6b78e15a0b99" providerId="ADAL" clId="{E78DF582-0A6A-4370-B8A6-009F81A00344}" dt="2023-11-27T18:09:49.986" v="91"/>
        <pc:sldMkLst>
          <pc:docMk/>
          <pc:sldMk cId="1605001946" sldId="262"/>
        </pc:sldMkLst>
      </pc:sldChg>
      <pc:sldChg chg="modTransition">
        <pc:chgData name="Nasarek, Robert" userId="ef15772d-541f-4c76-b011-6b78e15a0b99" providerId="ADAL" clId="{E78DF582-0A6A-4370-B8A6-009F81A00344}" dt="2023-11-27T18:09:57.659" v="92"/>
        <pc:sldMkLst>
          <pc:docMk/>
          <pc:sldMk cId="2047811868" sldId="263"/>
        </pc:sldMkLst>
      </pc:sldChg>
      <pc:sldChg chg="modTransition">
        <pc:chgData name="Nasarek, Robert" userId="ef15772d-541f-4c76-b011-6b78e15a0b99" providerId="ADAL" clId="{E78DF582-0A6A-4370-B8A6-009F81A00344}" dt="2023-11-27T18:10:00.931" v="93"/>
        <pc:sldMkLst>
          <pc:docMk/>
          <pc:sldMk cId="2993820991" sldId="264"/>
        </pc:sldMkLst>
      </pc:sldChg>
      <pc:sldChg chg="modSp mod ord modTransition modAnim">
        <pc:chgData name="Nasarek, Robert" userId="ef15772d-541f-4c76-b011-6b78e15a0b99" providerId="ADAL" clId="{E78DF582-0A6A-4370-B8A6-009F81A00344}" dt="2023-11-27T18:17:19.671" v="126"/>
        <pc:sldMkLst>
          <pc:docMk/>
          <pc:sldMk cId="466281139" sldId="265"/>
        </pc:sldMkLst>
        <pc:spChg chg="mod">
          <ac:chgData name="Nasarek, Robert" userId="ef15772d-541f-4c76-b011-6b78e15a0b99" providerId="ADAL" clId="{E78DF582-0A6A-4370-B8A6-009F81A00344}" dt="2023-11-27T18:14:12.046" v="108" actId="20577"/>
          <ac:spMkLst>
            <pc:docMk/>
            <pc:sldMk cId="466281139" sldId="265"/>
            <ac:spMk id="14" creationId="{3E231AE7-CCD7-4FF6-A729-2D9D02D9F9F0}"/>
          </ac:spMkLst>
        </pc:spChg>
        <pc:spChg chg="mod">
          <ac:chgData name="Nasarek, Robert" userId="ef15772d-541f-4c76-b011-6b78e15a0b99" providerId="ADAL" clId="{E78DF582-0A6A-4370-B8A6-009F81A00344}" dt="2023-11-27T18:16:27.080" v="123" actId="1076"/>
          <ac:spMkLst>
            <pc:docMk/>
            <pc:sldMk cId="466281139" sldId="265"/>
            <ac:spMk id="15" creationId="{B159DD1B-8AF8-8A61-B570-8250E0B7F31D}"/>
          </ac:spMkLst>
        </pc:spChg>
      </pc:sldChg>
      <pc:sldChg chg="ord modTransition">
        <pc:chgData name="Nasarek, Robert" userId="ef15772d-541f-4c76-b011-6b78e15a0b99" providerId="ADAL" clId="{E78DF582-0A6A-4370-B8A6-009F81A00344}" dt="2023-11-27T18:16:43.316" v="125"/>
        <pc:sldMkLst>
          <pc:docMk/>
          <pc:sldMk cId="1417824858" sldId="266"/>
        </pc:sldMkLst>
      </pc:sldChg>
      <pc:sldChg chg="modSp mod ord modTransition modAnim">
        <pc:chgData name="Nasarek, Robert" userId="ef15772d-541f-4c76-b011-6b78e15a0b99" providerId="ADAL" clId="{E78DF582-0A6A-4370-B8A6-009F81A00344}" dt="2023-11-27T21:58:48.875" v="529"/>
        <pc:sldMkLst>
          <pc:docMk/>
          <pc:sldMk cId="3076260897" sldId="267"/>
        </pc:sldMkLst>
        <pc:spChg chg="mod">
          <ac:chgData name="Nasarek, Robert" userId="ef15772d-541f-4c76-b011-6b78e15a0b99" providerId="ADAL" clId="{E78DF582-0A6A-4370-B8A6-009F81A00344}" dt="2023-11-27T18:30:38.991" v="240" actId="20577"/>
          <ac:spMkLst>
            <pc:docMk/>
            <pc:sldMk cId="3076260897" sldId="267"/>
            <ac:spMk id="49" creationId="{40634977-CB16-DA9E-A151-8211FB02B1B0}"/>
          </ac:spMkLst>
        </pc:spChg>
        <pc:picChg chg="mod">
          <ac:chgData name="Nasarek, Robert" userId="ef15772d-541f-4c76-b011-6b78e15a0b99" providerId="ADAL" clId="{E78DF582-0A6A-4370-B8A6-009F81A00344}" dt="2023-11-27T18:42:51.586" v="261" actId="14826"/>
          <ac:picMkLst>
            <pc:docMk/>
            <pc:sldMk cId="3076260897" sldId="267"/>
            <ac:picMk id="47" creationId="{500542BA-D912-8AC7-91C8-DA40B61438FD}"/>
          </ac:picMkLst>
        </pc:picChg>
      </pc:sldChg>
      <pc:sldChg chg="modTransition">
        <pc:chgData name="Nasarek, Robert" userId="ef15772d-541f-4c76-b011-6b78e15a0b99" providerId="ADAL" clId="{E78DF582-0A6A-4370-B8A6-009F81A00344}" dt="2023-11-27T18:10:10.224" v="96"/>
        <pc:sldMkLst>
          <pc:docMk/>
          <pc:sldMk cId="716768119" sldId="268"/>
        </pc:sldMkLst>
      </pc:sldChg>
      <pc:sldChg chg="addSp delSp modSp mod modTransition addAnim delAnim modAnim modNotesTx">
        <pc:chgData name="Nasarek, Robert" userId="ef15772d-541f-4c76-b011-6b78e15a0b99" providerId="ADAL" clId="{E78DF582-0A6A-4370-B8A6-009F81A00344}" dt="2023-11-27T18:51:20.597" v="392" actId="478"/>
        <pc:sldMkLst>
          <pc:docMk/>
          <pc:sldMk cId="2555011709" sldId="269"/>
        </pc:sldMkLst>
        <pc:spChg chg="add mod">
          <ac:chgData name="Nasarek, Robert" userId="ef15772d-541f-4c76-b011-6b78e15a0b99" providerId="ADAL" clId="{E78DF582-0A6A-4370-B8A6-009F81A00344}" dt="2023-11-27T18:30:07.108" v="233" actId="1076"/>
          <ac:spMkLst>
            <pc:docMk/>
            <pc:sldMk cId="2555011709" sldId="269"/>
            <ac:spMk id="2" creationId="{DE1F03E6-12BF-0212-234D-5546A72F5427}"/>
          </ac:spMkLst>
        </pc:spChg>
        <pc:spChg chg="mod topLvl">
          <ac:chgData name="Nasarek, Robert" userId="ef15772d-541f-4c76-b011-6b78e15a0b99" providerId="ADAL" clId="{E78DF582-0A6A-4370-B8A6-009F81A00344}" dt="2023-11-27T18:51:20.597" v="392" actId="478"/>
          <ac:spMkLst>
            <pc:docMk/>
            <pc:sldMk cId="2555011709" sldId="269"/>
            <ac:spMk id="6" creationId="{07913FE3-3B46-A029-740B-757DDA5B1278}"/>
          </ac:spMkLst>
        </pc:spChg>
        <pc:spChg chg="mod">
          <ac:chgData name="Nasarek, Robert" userId="ef15772d-541f-4c76-b011-6b78e15a0b99" providerId="ADAL" clId="{E78DF582-0A6A-4370-B8A6-009F81A00344}" dt="2023-11-27T18:04:37.481" v="55" actId="14100"/>
          <ac:spMkLst>
            <pc:docMk/>
            <pc:sldMk cId="2555011709" sldId="269"/>
            <ac:spMk id="30" creationId="{B04FD1A2-5213-4427-BD29-5C7F3BEAA1BB}"/>
          </ac:spMkLst>
        </pc:spChg>
        <pc:spChg chg="mod">
          <ac:chgData name="Nasarek, Robert" userId="ef15772d-541f-4c76-b011-6b78e15a0b99" providerId="ADAL" clId="{E78DF582-0A6A-4370-B8A6-009F81A00344}" dt="2023-11-27T18:04:42.426" v="56" actId="14100"/>
          <ac:spMkLst>
            <pc:docMk/>
            <pc:sldMk cId="2555011709" sldId="269"/>
            <ac:spMk id="46" creationId="{C8654384-44E7-DE5D-97E8-F116F6F617EF}"/>
          </ac:spMkLst>
        </pc:spChg>
        <pc:spChg chg="mod">
          <ac:chgData name="Nasarek, Robert" userId="ef15772d-541f-4c76-b011-6b78e15a0b99" providerId="ADAL" clId="{E78DF582-0A6A-4370-B8A6-009F81A00344}" dt="2023-11-27T18:04:48.737" v="57" actId="14100"/>
          <ac:spMkLst>
            <pc:docMk/>
            <pc:sldMk cId="2555011709" sldId="269"/>
            <ac:spMk id="49" creationId="{40634977-CB16-DA9E-A151-8211FB02B1B0}"/>
          </ac:spMkLst>
        </pc:spChg>
        <pc:spChg chg="mod">
          <ac:chgData name="Nasarek, Robert" userId="ef15772d-541f-4c76-b011-6b78e15a0b99" providerId="ADAL" clId="{E78DF582-0A6A-4370-B8A6-009F81A00344}" dt="2023-11-27T18:04:55.620" v="58" actId="14100"/>
          <ac:spMkLst>
            <pc:docMk/>
            <pc:sldMk cId="2555011709" sldId="269"/>
            <ac:spMk id="52" creationId="{1EB84666-D0EB-FFF2-0729-45257DBA3D5F}"/>
          </ac:spMkLst>
        </pc:spChg>
        <pc:grpChg chg="add mod">
          <ac:chgData name="Nasarek, Robert" userId="ef15772d-541f-4c76-b011-6b78e15a0b99" providerId="ADAL" clId="{E78DF582-0A6A-4370-B8A6-009F81A00344}" dt="2023-11-27T18:08:24.066" v="87" actId="164"/>
          <ac:grpSpMkLst>
            <pc:docMk/>
            <pc:sldMk cId="2555011709" sldId="269"/>
            <ac:grpSpMk id="3" creationId="{F684BFB3-E529-9527-F4FD-4BB2104AFEB4}"/>
          </ac:grpSpMkLst>
        </pc:grpChg>
        <pc:grpChg chg="add del mod">
          <ac:chgData name="Nasarek, Robert" userId="ef15772d-541f-4c76-b011-6b78e15a0b99" providerId="ADAL" clId="{E78DF582-0A6A-4370-B8A6-009F81A00344}" dt="2023-11-27T18:51:20.597" v="392" actId="478"/>
          <ac:grpSpMkLst>
            <pc:docMk/>
            <pc:sldMk cId="2555011709" sldId="269"/>
            <ac:grpSpMk id="4" creationId="{DC9A873F-9FD8-00B2-78B3-2BF8CF3AABA3}"/>
          </ac:grpSpMkLst>
        </pc:grpChg>
        <pc:grpChg chg="mod">
          <ac:chgData name="Nasarek, Robert" userId="ef15772d-541f-4c76-b011-6b78e15a0b99" providerId="ADAL" clId="{E78DF582-0A6A-4370-B8A6-009F81A00344}" dt="2023-11-27T18:24:08.448" v="180" actId="1036"/>
          <ac:grpSpMkLst>
            <pc:docMk/>
            <pc:sldMk cId="2555011709" sldId="269"/>
            <ac:grpSpMk id="24" creationId="{7D62C937-B636-A82B-398D-98D8B6AF4CCA}"/>
          </ac:grpSpMkLst>
        </pc:grpChg>
        <pc:grpChg chg="mod">
          <ac:chgData name="Nasarek, Robert" userId="ef15772d-541f-4c76-b011-6b78e15a0b99" providerId="ADAL" clId="{E78DF582-0A6A-4370-B8A6-009F81A00344}" dt="2023-11-27T18:24:08.448" v="180" actId="1036"/>
          <ac:grpSpMkLst>
            <pc:docMk/>
            <pc:sldMk cId="2555011709" sldId="269"/>
            <ac:grpSpMk id="45" creationId="{4BB9D726-3D7F-94D4-8EBB-1985340923D1}"/>
          </ac:grpSpMkLst>
        </pc:grpChg>
        <pc:grpChg chg="mod">
          <ac:chgData name="Nasarek, Robert" userId="ef15772d-541f-4c76-b011-6b78e15a0b99" providerId="ADAL" clId="{E78DF582-0A6A-4370-B8A6-009F81A00344}" dt="2023-11-27T18:24:08.448" v="180" actId="1036"/>
          <ac:grpSpMkLst>
            <pc:docMk/>
            <pc:sldMk cId="2555011709" sldId="269"/>
            <ac:grpSpMk id="48" creationId="{F2844B2A-CFD6-FE0D-F84D-F537FBFA4A19}"/>
          </ac:grpSpMkLst>
        </pc:grpChg>
        <pc:grpChg chg="del">
          <ac:chgData name="Nasarek, Robert" userId="ef15772d-541f-4c76-b011-6b78e15a0b99" providerId="ADAL" clId="{E78DF582-0A6A-4370-B8A6-009F81A00344}" dt="2023-11-27T18:21:51.439" v="134" actId="478"/>
          <ac:grpSpMkLst>
            <pc:docMk/>
            <pc:sldMk cId="2555011709" sldId="269"/>
            <ac:grpSpMk id="63" creationId="{950D2130-3EE5-2703-862E-D4EFFCAF4D07}"/>
          </ac:grpSpMkLst>
        </pc:grpChg>
        <pc:picChg chg="add del mod topLvl">
          <ac:chgData name="Nasarek, Robert" userId="ef15772d-541f-4c76-b011-6b78e15a0b99" providerId="ADAL" clId="{E78DF582-0A6A-4370-B8A6-009F81A00344}" dt="2023-11-27T18:51:20.597" v="392" actId="478"/>
          <ac:picMkLst>
            <pc:docMk/>
            <pc:sldMk cId="2555011709" sldId="269"/>
            <ac:picMk id="7" creationId="{B8F02B0C-5E23-D43A-1BE0-43176C6040CB}"/>
          </ac:picMkLst>
        </pc:picChg>
        <pc:picChg chg="add del mod">
          <ac:chgData name="Nasarek, Robert" userId="ef15772d-541f-4c76-b011-6b78e15a0b99" providerId="ADAL" clId="{E78DF582-0A6A-4370-B8A6-009F81A00344}" dt="2023-11-27T18:51:20.124" v="391"/>
          <ac:picMkLst>
            <pc:docMk/>
            <pc:sldMk cId="2555011709" sldId="269"/>
            <ac:picMk id="8" creationId="{D2904A4F-D1AF-FDD3-4D4F-510AD388AA4C}"/>
          </ac:picMkLst>
        </pc:picChg>
        <pc:picChg chg="mod">
          <ac:chgData name="Nasarek, Robert" userId="ef15772d-541f-4c76-b011-6b78e15a0b99" providerId="ADAL" clId="{E78DF582-0A6A-4370-B8A6-009F81A00344}" dt="2023-11-27T18:08:24.066" v="87" actId="164"/>
          <ac:picMkLst>
            <pc:docMk/>
            <pc:sldMk cId="2555011709" sldId="269"/>
            <ac:picMk id="10" creationId="{99DF35E6-6C06-AD70-9A69-F344EA22DACE}"/>
          </ac:picMkLst>
        </pc:picChg>
      </pc:sldChg>
      <pc:sldChg chg="delSp modSp add mod ord delAnim">
        <pc:chgData name="Nasarek, Robert" userId="ef15772d-541f-4c76-b011-6b78e15a0b99" providerId="ADAL" clId="{E78DF582-0A6A-4370-B8A6-009F81A00344}" dt="2023-11-27T18:42:10.389" v="258"/>
        <pc:sldMkLst>
          <pc:docMk/>
          <pc:sldMk cId="1268911944" sldId="270"/>
        </pc:sldMkLst>
        <pc:spChg chg="mod">
          <ac:chgData name="Nasarek, Robert" userId="ef15772d-541f-4c76-b011-6b78e15a0b99" providerId="ADAL" clId="{E78DF582-0A6A-4370-B8A6-009F81A00344}" dt="2023-11-27T18:41:10.758" v="244" actId="6549"/>
          <ac:spMkLst>
            <pc:docMk/>
            <pc:sldMk cId="1268911944" sldId="270"/>
            <ac:spMk id="52" creationId="{1EB84666-D0EB-FFF2-0729-45257DBA3D5F}"/>
          </ac:spMkLst>
        </pc:spChg>
        <pc:grpChg chg="del">
          <ac:chgData name="Nasarek, Robert" userId="ef15772d-541f-4c76-b011-6b78e15a0b99" providerId="ADAL" clId="{E78DF582-0A6A-4370-B8A6-009F81A00344}" dt="2023-11-27T18:41:08.969" v="242" actId="478"/>
          <ac:grpSpMkLst>
            <pc:docMk/>
            <pc:sldMk cId="1268911944" sldId="270"/>
            <ac:grpSpMk id="45" creationId="{4BB9D726-3D7F-94D4-8EBB-1985340923D1}"/>
          </ac:grpSpMkLst>
        </pc:grpChg>
        <pc:grpChg chg="del">
          <ac:chgData name="Nasarek, Robert" userId="ef15772d-541f-4c76-b011-6b78e15a0b99" providerId="ADAL" clId="{E78DF582-0A6A-4370-B8A6-009F81A00344}" dt="2023-11-27T18:41:10.036" v="243" actId="478"/>
          <ac:grpSpMkLst>
            <pc:docMk/>
            <pc:sldMk cId="1268911944" sldId="270"/>
            <ac:grpSpMk id="48" creationId="{F2844B2A-CFD6-FE0D-F84D-F537FBFA4A19}"/>
          </ac:grpSpMkLst>
        </pc:grpChg>
        <pc:grpChg chg="del">
          <ac:chgData name="Nasarek, Robert" userId="ef15772d-541f-4c76-b011-6b78e15a0b99" providerId="ADAL" clId="{E78DF582-0A6A-4370-B8A6-009F81A00344}" dt="2023-11-27T18:41:15.372" v="245" actId="478"/>
          <ac:grpSpMkLst>
            <pc:docMk/>
            <pc:sldMk cId="1268911944" sldId="270"/>
            <ac:grpSpMk id="63" creationId="{950D2130-3EE5-2703-862E-D4EFFCAF4D07}"/>
          </ac:grpSpMkLst>
        </pc:grpChg>
      </pc:sldChg>
      <pc:sldChg chg="addSp delSp modSp new mod modTransition">
        <pc:chgData name="Nasarek, Robert" userId="ef15772d-541f-4c76-b011-6b78e15a0b99" providerId="ADAL" clId="{E78DF582-0A6A-4370-B8A6-009F81A00344}" dt="2023-11-27T21:58:07.033" v="525"/>
        <pc:sldMkLst>
          <pc:docMk/>
          <pc:sldMk cId="3577442357" sldId="271"/>
        </pc:sldMkLst>
        <pc:spChg chg="del">
          <ac:chgData name="Nasarek, Robert" userId="ef15772d-541f-4c76-b011-6b78e15a0b99" providerId="ADAL" clId="{E78DF582-0A6A-4370-B8A6-009F81A00344}" dt="2023-11-27T18:41:27.609" v="247" actId="478"/>
          <ac:spMkLst>
            <pc:docMk/>
            <pc:sldMk cId="3577442357" sldId="271"/>
            <ac:spMk id="2" creationId="{69910BA4-B6CC-51B4-30A7-C7B67DC09CE8}"/>
          </ac:spMkLst>
        </pc:spChg>
        <pc:spChg chg="del">
          <ac:chgData name="Nasarek, Robert" userId="ef15772d-541f-4c76-b011-6b78e15a0b99" providerId="ADAL" clId="{E78DF582-0A6A-4370-B8A6-009F81A00344}" dt="2023-11-27T18:41:29.003" v="248" actId="478"/>
          <ac:spMkLst>
            <pc:docMk/>
            <pc:sldMk cId="3577442357" sldId="271"/>
            <ac:spMk id="3" creationId="{BC260374-7445-2067-1B0B-2BFBCE473404}"/>
          </ac:spMkLst>
        </pc:spChg>
        <pc:picChg chg="add mod">
          <ac:chgData name="Nasarek, Robert" userId="ef15772d-541f-4c76-b011-6b78e15a0b99" providerId="ADAL" clId="{E78DF582-0A6A-4370-B8A6-009F81A00344}" dt="2023-11-27T18:42:03.709" v="256" actId="14100"/>
          <ac:picMkLst>
            <pc:docMk/>
            <pc:sldMk cId="3577442357" sldId="271"/>
            <ac:picMk id="5" creationId="{6B4C252B-5A86-15A4-7B3B-BA252B304235}"/>
          </ac:picMkLst>
        </pc:picChg>
      </pc:sldChg>
      <pc:sldChg chg="addSp delSp modSp add mod ord delAnim modAnim modNotesTx">
        <pc:chgData name="Nasarek, Robert" userId="ef15772d-541f-4c76-b011-6b78e15a0b99" providerId="ADAL" clId="{E78DF582-0A6A-4370-B8A6-009F81A00344}" dt="2023-11-27T18:58:22.070" v="483" actId="20577"/>
        <pc:sldMkLst>
          <pc:docMk/>
          <pc:sldMk cId="1592232531" sldId="272"/>
        </pc:sldMkLst>
        <pc:spChg chg="mod">
          <ac:chgData name="Nasarek, Robert" userId="ef15772d-541f-4c76-b011-6b78e15a0b99" providerId="ADAL" clId="{E78DF582-0A6A-4370-B8A6-009F81A00344}" dt="2023-11-27T18:45:34.874" v="306" actId="20577"/>
          <ac:spMkLst>
            <pc:docMk/>
            <pc:sldMk cId="1592232531" sldId="272"/>
            <ac:spMk id="2" creationId="{DE1F03E6-12BF-0212-234D-5546A72F5427}"/>
          </ac:spMkLst>
        </pc:spChg>
        <pc:spChg chg="mod topLvl">
          <ac:chgData name="Nasarek, Robert" userId="ef15772d-541f-4c76-b011-6b78e15a0b99" providerId="ADAL" clId="{E78DF582-0A6A-4370-B8A6-009F81A00344}" dt="2023-11-27T18:51:42.736" v="397" actId="164"/>
          <ac:spMkLst>
            <pc:docMk/>
            <pc:sldMk cId="1592232531" sldId="272"/>
            <ac:spMk id="6" creationId="{07913FE3-3B46-A029-740B-757DDA5B1278}"/>
          </ac:spMkLst>
        </pc:spChg>
        <pc:spChg chg="mod">
          <ac:chgData name="Nasarek, Robert" userId="ef15772d-541f-4c76-b011-6b78e15a0b99" providerId="ADAL" clId="{E78DF582-0A6A-4370-B8A6-009F81A00344}" dt="2023-11-27T18:46:37.416" v="316" actId="20577"/>
          <ac:spMkLst>
            <pc:docMk/>
            <pc:sldMk cId="1592232531" sldId="272"/>
            <ac:spMk id="30" creationId="{B04FD1A2-5213-4427-BD29-5C7F3BEAA1BB}"/>
          </ac:spMkLst>
        </pc:spChg>
        <pc:spChg chg="mod">
          <ac:chgData name="Nasarek, Robert" userId="ef15772d-541f-4c76-b011-6b78e15a0b99" providerId="ADAL" clId="{E78DF582-0A6A-4370-B8A6-009F81A00344}" dt="2023-11-27T18:46:45.081" v="333" actId="20577"/>
          <ac:spMkLst>
            <pc:docMk/>
            <pc:sldMk cId="1592232531" sldId="272"/>
            <ac:spMk id="46" creationId="{C8654384-44E7-DE5D-97E8-F116F6F617EF}"/>
          </ac:spMkLst>
        </pc:spChg>
        <pc:spChg chg="mod">
          <ac:chgData name="Nasarek, Robert" userId="ef15772d-541f-4c76-b011-6b78e15a0b99" providerId="ADAL" clId="{E78DF582-0A6A-4370-B8A6-009F81A00344}" dt="2023-11-27T18:46:59.085" v="352" actId="20577"/>
          <ac:spMkLst>
            <pc:docMk/>
            <pc:sldMk cId="1592232531" sldId="272"/>
            <ac:spMk id="49" creationId="{40634977-CB16-DA9E-A151-8211FB02B1B0}"/>
          </ac:spMkLst>
        </pc:spChg>
        <pc:grpChg chg="del">
          <ac:chgData name="Nasarek, Robert" userId="ef15772d-541f-4c76-b011-6b78e15a0b99" providerId="ADAL" clId="{E78DF582-0A6A-4370-B8A6-009F81A00344}" dt="2023-11-27T18:51:39.006" v="396" actId="478"/>
          <ac:grpSpMkLst>
            <pc:docMk/>
            <pc:sldMk cId="1592232531" sldId="272"/>
            <ac:grpSpMk id="4" creationId="{DC9A873F-9FD8-00B2-78B3-2BF8CF3AABA3}"/>
          </ac:grpSpMkLst>
        </pc:grpChg>
        <pc:grpChg chg="add mod">
          <ac:chgData name="Nasarek, Robert" userId="ef15772d-541f-4c76-b011-6b78e15a0b99" providerId="ADAL" clId="{E78DF582-0A6A-4370-B8A6-009F81A00344}" dt="2023-11-27T18:51:42.736" v="397" actId="164"/>
          <ac:grpSpMkLst>
            <pc:docMk/>
            <pc:sldMk cId="1592232531" sldId="272"/>
            <ac:grpSpMk id="9" creationId="{04A0180D-E237-177E-3D79-707E77958D71}"/>
          </ac:grpSpMkLst>
        </pc:grpChg>
        <pc:picChg chg="del topLvl">
          <ac:chgData name="Nasarek, Robert" userId="ef15772d-541f-4c76-b011-6b78e15a0b99" providerId="ADAL" clId="{E78DF582-0A6A-4370-B8A6-009F81A00344}" dt="2023-11-27T18:51:39.006" v="396" actId="478"/>
          <ac:picMkLst>
            <pc:docMk/>
            <pc:sldMk cId="1592232531" sldId="272"/>
            <ac:picMk id="7" creationId="{B8F02B0C-5E23-D43A-1BE0-43176C6040CB}"/>
          </ac:picMkLst>
        </pc:picChg>
        <pc:picChg chg="add mod ord">
          <ac:chgData name="Nasarek, Robert" userId="ef15772d-541f-4c76-b011-6b78e15a0b99" providerId="ADAL" clId="{E78DF582-0A6A-4370-B8A6-009F81A00344}" dt="2023-11-27T18:51:42.736" v="397" actId="164"/>
          <ac:picMkLst>
            <pc:docMk/>
            <pc:sldMk cId="1592232531" sldId="272"/>
            <ac:picMk id="8" creationId="{49F9C848-2D56-EA78-6DF7-6F673E82866D}"/>
          </ac:picMkLst>
        </pc:picChg>
        <pc:picChg chg="add mod">
          <ac:chgData name="Nasarek, Robert" userId="ef15772d-541f-4c76-b011-6b78e15a0b99" providerId="ADAL" clId="{E78DF582-0A6A-4370-B8A6-009F81A00344}" dt="2023-11-27T18:54:26.106" v="400" actId="1076"/>
          <ac:picMkLst>
            <pc:docMk/>
            <pc:sldMk cId="1592232531" sldId="272"/>
            <ac:picMk id="12" creationId="{80166950-428C-08CF-25C7-20BB8CBF93FF}"/>
          </ac:picMkLst>
        </pc:picChg>
      </pc:sldChg>
      <pc:sldChg chg="addSp delSp modSp add mod delAnim modAnim">
        <pc:chgData name="Nasarek, Robert" userId="ef15772d-541f-4c76-b011-6b78e15a0b99" providerId="ADAL" clId="{E78DF582-0A6A-4370-B8A6-009F81A00344}" dt="2023-11-27T22:07:42.224" v="586" actId="20577"/>
        <pc:sldMkLst>
          <pc:docMk/>
          <pc:sldMk cId="519544838" sldId="273"/>
        </pc:sldMkLst>
        <pc:spChg chg="mod">
          <ac:chgData name="Nasarek, Robert" userId="ef15772d-541f-4c76-b011-6b78e15a0b99" providerId="ADAL" clId="{E78DF582-0A6A-4370-B8A6-009F81A00344}" dt="2023-11-27T19:46:00.347" v="493" actId="20577"/>
          <ac:spMkLst>
            <pc:docMk/>
            <pc:sldMk cId="519544838" sldId="273"/>
            <ac:spMk id="2" creationId="{DE1F03E6-12BF-0212-234D-5546A72F5427}"/>
          </ac:spMkLst>
        </pc:spChg>
        <pc:spChg chg="mod">
          <ac:chgData name="Nasarek, Robert" userId="ef15772d-541f-4c76-b011-6b78e15a0b99" providerId="ADAL" clId="{E78DF582-0A6A-4370-B8A6-009F81A00344}" dt="2023-11-27T19:46:24.611" v="514" actId="20577"/>
          <ac:spMkLst>
            <pc:docMk/>
            <pc:sldMk cId="519544838" sldId="273"/>
            <ac:spMk id="6" creationId="{07913FE3-3B46-A029-740B-757DDA5B1278}"/>
          </ac:spMkLst>
        </pc:spChg>
        <pc:spChg chg="mod">
          <ac:chgData name="Nasarek, Robert" userId="ef15772d-541f-4c76-b011-6b78e15a0b99" providerId="ADAL" clId="{E78DF582-0A6A-4370-B8A6-009F81A00344}" dt="2023-11-27T22:07:42.224" v="586" actId="20577"/>
          <ac:spMkLst>
            <pc:docMk/>
            <pc:sldMk cId="519544838" sldId="273"/>
            <ac:spMk id="9" creationId="{A816BE28-2062-FBBF-5760-FF829D5B81CF}"/>
          </ac:spMkLst>
        </pc:spChg>
        <pc:spChg chg="mod">
          <ac:chgData name="Nasarek, Robert" userId="ef15772d-541f-4c76-b011-6b78e15a0b99" providerId="ADAL" clId="{E78DF582-0A6A-4370-B8A6-009F81A00344}" dt="2023-11-27T19:46:10.396" v="511" actId="20577"/>
          <ac:spMkLst>
            <pc:docMk/>
            <pc:sldMk cId="519544838" sldId="273"/>
            <ac:spMk id="30" creationId="{B04FD1A2-5213-4427-BD29-5C7F3BEAA1BB}"/>
          </ac:spMkLst>
        </pc:spChg>
        <pc:spChg chg="mod">
          <ac:chgData name="Nasarek, Robert" userId="ef15772d-541f-4c76-b011-6b78e15a0b99" providerId="ADAL" clId="{E78DF582-0A6A-4370-B8A6-009F81A00344}" dt="2023-11-27T19:46:16.233" v="512" actId="20577"/>
          <ac:spMkLst>
            <pc:docMk/>
            <pc:sldMk cId="519544838" sldId="273"/>
            <ac:spMk id="46" creationId="{C8654384-44E7-DE5D-97E8-F116F6F617EF}"/>
          </ac:spMkLst>
        </pc:spChg>
        <pc:spChg chg="mod">
          <ac:chgData name="Nasarek, Robert" userId="ef15772d-541f-4c76-b011-6b78e15a0b99" providerId="ADAL" clId="{E78DF582-0A6A-4370-B8A6-009F81A00344}" dt="2023-11-27T19:46:22.162" v="513" actId="20577"/>
          <ac:spMkLst>
            <pc:docMk/>
            <pc:sldMk cId="519544838" sldId="273"/>
            <ac:spMk id="49" creationId="{40634977-CB16-DA9E-A151-8211FB02B1B0}"/>
          </ac:spMkLst>
        </pc:spChg>
        <pc:grpChg chg="del">
          <ac:chgData name="Nasarek, Robert" userId="ef15772d-541f-4c76-b011-6b78e15a0b99" providerId="ADAL" clId="{E78DF582-0A6A-4370-B8A6-009F81A00344}" dt="2023-11-27T22:00:29.574" v="532" actId="478"/>
          <ac:grpSpMkLst>
            <pc:docMk/>
            <pc:sldMk cId="519544838" sldId="273"/>
            <ac:grpSpMk id="4" creationId="{DC9A873F-9FD8-00B2-78B3-2BF8CF3AABA3}"/>
          </ac:grpSpMkLst>
        </pc:grpChg>
        <pc:grpChg chg="add mod">
          <ac:chgData name="Nasarek, Robert" userId="ef15772d-541f-4c76-b011-6b78e15a0b99" providerId="ADAL" clId="{E78DF582-0A6A-4370-B8A6-009F81A00344}" dt="2023-11-27T22:07:09.183" v="577" actId="1076"/>
          <ac:grpSpMkLst>
            <pc:docMk/>
            <pc:sldMk cId="519544838" sldId="273"/>
            <ac:grpSpMk id="8" creationId="{7D025E8A-3B23-1286-C63B-ED807EA2ABE5}"/>
          </ac:grpSpMkLst>
        </pc:grpChg>
        <pc:grpChg chg="del">
          <ac:chgData name="Nasarek, Robert" userId="ef15772d-541f-4c76-b011-6b78e15a0b99" providerId="ADAL" clId="{E78DF582-0A6A-4370-B8A6-009F81A00344}" dt="2023-11-27T22:00:25.081" v="530" actId="478"/>
          <ac:grpSpMkLst>
            <pc:docMk/>
            <pc:sldMk cId="519544838" sldId="273"/>
            <ac:grpSpMk id="45" creationId="{4BB9D726-3D7F-94D4-8EBB-1985340923D1}"/>
          </ac:grpSpMkLst>
        </pc:grpChg>
        <pc:grpChg chg="del">
          <ac:chgData name="Nasarek, Robert" userId="ef15772d-541f-4c76-b011-6b78e15a0b99" providerId="ADAL" clId="{E78DF582-0A6A-4370-B8A6-009F81A00344}" dt="2023-11-27T22:00:27.550" v="531" actId="478"/>
          <ac:grpSpMkLst>
            <pc:docMk/>
            <pc:sldMk cId="519544838" sldId="273"/>
            <ac:grpSpMk id="48" creationId="{F2844B2A-CFD6-FE0D-F84D-F537FBFA4A19}"/>
          </ac:grpSpMkLst>
        </pc:grpChg>
        <pc:picChg chg="mod">
          <ac:chgData name="Nasarek, Robert" userId="ef15772d-541f-4c76-b011-6b78e15a0b99" providerId="ADAL" clId="{E78DF582-0A6A-4370-B8A6-009F81A00344}" dt="2023-11-27T22:07:37.097" v="578" actId="14826"/>
          <ac:picMkLst>
            <pc:docMk/>
            <pc:sldMk cId="519544838" sldId="273"/>
            <ac:picMk id="11" creationId="{25121899-0863-ACDA-8E2C-2D49E7DBEAEC}"/>
          </ac:picMkLst>
        </pc:picChg>
      </pc:sldChg>
      <pc:sldChg chg="addSp delSp modSp add mod delAnim modAnim">
        <pc:chgData name="Nasarek, Robert" userId="ef15772d-541f-4c76-b011-6b78e15a0b99" providerId="ADAL" clId="{E78DF582-0A6A-4370-B8A6-009F81A00344}" dt="2023-11-27T22:38:30.366" v="1036" actId="20577"/>
        <pc:sldMkLst>
          <pc:docMk/>
          <pc:sldMk cId="822267870" sldId="274"/>
        </pc:sldMkLst>
        <pc:spChg chg="add del">
          <ac:chgData name="Nasarek, Robert" userId="ef15772d-541f-4c76-b011-6b78e15a0b99" providerId="ADAL" clId="{E78DF582-0A6A-4370-B8A6-009F81A00344}" dt="2023-11-27T22:10:30.942" v="592" actId="22"/>
          <ac:spMkLst>
            <pc:docMk/>
            <pc:sldMk cId="822267870" sldId="274"/>
            <ac:spMk id="3" creationId="{FE9E0219-AFC6-1C21-CBF8-187A362A1B49}"/>
          </ac:spMkLst>
        </pc:spChg>
        <pc:spChg chg="del">
          <ac:chgData name="Nasarek, Robert" userId="ef15772d-541f-4c76-b011-6b78e15a0b99" providerId="ADAL" clId="{E78DF582-0A6A-4370-B8A6-009F81A00344}" dt="2023-11-27T22:09:35.163" v="588" actId="478"/>
          <ac:spMkLst>
            <pc:docMk/>
            <pc:sldMk cId="822267870" sldId="274"/>
            <ac:spMk id="6" creationId="{8D814AEE-5DDC-DBEF-2316-3B97095A8A45}"/>
          </ac:spMkLst>
        </pc:spChg>
        <pc:spChg chg="del">
          <ac:chgData name="Nasarek, Robert" userId="ef15772d-541f-4c76-b011-6b78e15a0b99" providerId="ADAL" clId="{E78DF582-0A6A-4370-B8A6-009F81A00344}" dt="2023-11-27T22:09:37.174" v="589" actId="478"/>
          <ac:spMkLst>
            <pc:docMk/>
            <pc:sldMk cId="822267870" sldId="274"/>
            <ac:spMk id="7" creationId="{72C515BE-B5E8-63C0-AA9F-45032361125D}"/>
          </ac:spMkLst>
        </pc:spChg>
        <pc:spChg chg="del">
          <ac:chgData name="Nasarek, Robert" userId="ef15772d-541f-4c76-b011-6b78e15a0b99" providerId="ADAL" clId="{E78DF582-0A6A-4370-B8A6-009F81A00344}" dt="2023-11-27T22:09:39.325" v="590" actId="478"/>
          <ac:spMkLst>
            <pc:docMk/>
            <pc:sldMk cId="822267870" sldId="274"/>
            <ac:spMk id="8" creationId="{4CF575A3-C3C7-DC89-4173-02694B40AB32}"/>
          </ac:spMkLst>
        </pc:spChg>
        <pc:spChg chg="add del mod">
          <ac:chgData name="Nasarek, Robert" userId="ef15772d-541f-4c76-b011-6b78e15a0b99" providerId="ADAL" clId="{E78DF582-0A6A-4370-B8A6-009F81A00344}" dt="2023-11-27T22:11:03.504" v="600" actId="478"/>
          <ac:spMkLst>
            <pc:docMk/>
            <pc:sldMk cId="822267870" sldId="274"/>
            <ac:spMk id="9" creationId="{2315F5EA-DA23-207A-0B8F-63A4E1A6931F}"/>
          </ac:spMkLst>
        </pc:spChg>
        <pc:spChg chg="add mod ord">
          <ac:chgData name="Nasarek, Robert" userId="ef15772d-541f-4c76-b011-6b78e15a0b99" providerId="ADAL" clId="{E78DF582-0A6A-4370-B8A6-009F81A00344}" dt="2023-11-27T22:38:30.366" v="1036" actId="20577"/>
          <ac:spMkLst>
            <pc:docMk/>
            <pc:sldMk cId="822267870" sldId="274"/>
            <ac:spMk id="10" creationId="{C7EDAE99-2F6F-937A-A425-C7163D425B5E}"/>
          </ac:spMkLst>
        </pc:spChg>
        <pc:spChg chg="add mod ord">
          <ac:chgData name="Nasarek, Robert" userId="ef15772d-541f-4c76-b011-6b78e15a0b99" providerId="ADAL" clId="{E78DF582-0A6A-4370-B8A6-009F81A00344}" dt="2023-11-27T22:36:07.463" v="1003" actId="1036"/>
          <ac:spMkLst>
            <pc:docMk/>
            <pc:sldMk cId="822267870" sldId="274"/>
            <ac:spMk id="11" creationId="{121213FE-C67C-F270-A7D7-4CDE300ADF2F}"/>
          </ac:spMkLst>
        </pc:spChg>
        <pc:spChg chg="add mod ord">
          <ac:chgData name="Nasarek, Robert" userId="ef15772d-541f-4c76-b011-6b78e15a0b99" providerId="ADAL" clId="{E78DF582-0A6A-4370-B8A6-009F81A00344}" dt="2023-11-27T22:37:47.066" v="1025" actId="1076"/>
          <ac:spMkLst>
            <pc:docMk/>
            <pc:sldMk cId="822267870" sldId="274"/>
            <ac:spMk id="12" creationId="{9D00169F-745B-416B-2827-067AD846F9EB}"/>
          </ac:spMkLst>
        </pc:spChg>
        <pc:spChg chg="add del mod ord">
          <ac:chgData name="Nasarek, Robert" userId="ef15772d-541f-4c76-b011-6b78e15a0b99" providerId="ADAL" clId="{E78DF582-0A6A-4370-B8A6-009F81A00344}" dt="2023-11-27T22:29:31.966" v="808" actId="478"/>
          <ac:spMkLst>
            <pc:docMk/>
            <pc:sldMk cId="822267870" sldId="274"/>
            <ac:spMk id="13" creationId="{E1016FEB-C879-0353-11F3-C96F9C50F109}"/>
          </ac:spMkLst>
        </pc:spChg>
        <pc:spChg chg="add mod ord">
          <ac:chgData name="Nasarek, Robert" userId="ef15772d-541f-4c76-b011-6b78e15a0b99" providerId="ADAL" clId="{E78DF582-0A6A-4370-B8A6-009F81A00344}" dt="2023-11-27T22:36:07.463" v="1003" actId="1036"/>
          <ac:spMkLst>
            <pc:docMk/>
            <pc:sldMk cId="822267870" sldId="274"/>
            <ac:spMk id="14" creationId="{616B3FF3-34A4-27F5-D84C-95C5C4A3E1C7}"/>
          </ac:spMkLst>
        </pc:spChg>
        <pc:spChg chg="add mod ord">
          <ac:chgData name="Nasarek, Robert" userId="ef15772d-541f-4c76-b011-6b78e15a0b99" providerId="ADAL" clId="{E78DF582-0A6A-4370-B8A6-009F81A00344}" dt="2023-11-27T22:36:07.463" v="1003" actId="1036"/>
          <ac:spMkLst>
            <pc:docMk/>
            <pc:sldMk cId="822267870" sldId="274"/>
            <ac:spMk id="15" creationId="{8939EA99-E4B3-72AF-4D7B-969A672EAF46}"/>
          </ac:spMkLst>
        </pc:spChg>
        <pc:spChg chg="add mod ord">
          <ac:chgData name="Nasarek, Robert" userId="ef15772d-541f-4c76-b011-6b78e15a0b99" providerId="ADAL" clId="{E78DF582-0A6A-4370-B8A6-009F81A00344}" dt="2023-11-27T22:37:51.348" v="1027" actId="1076"/>
          <ac:spMkLst>
            <pc:docMk/>
            <pc:sldMk cId="822267870" sldId="274"/>
            <ac:spMk id="16" creationId="{19088FC1-14A6-7754-B6B0-479CC3709DBE}"/>
          </ac:spMkLst>
        </pc:spChg>
        <pc:spChg chg="add mod ord">
          <ac:chgData name="Nasarek, Robert" userId="ef15772d-541f-4c76-b011-6b78e15a0b99" providerId="ADAL" clId="{E78DF582-0A6A-4370-B8A6-009F81A00344}" dt="2023-11-27T22:36:07.463" v="1003" actId="1036"/>
          <ac:spMkLst>
            <pc:docMk/>
            <pc:sldMk cId="822267870" sldId="274"/>
            <ac:spMk id="17" creationId="{33DEF3E1-A68B-E761-FA6B-8E1A9B743B82}"/>
          </ac:spMkLst>
        </pc:spChg>
        <pc:spChg chg="add mod ord">
          <ac:chgData name="Nasarek, Robert" userId="ef15772d-541f-4c76-b011-6b78e15a0b99" providerId="ADAL" clId="{E78DF582-0A6A-4370-B8A6-009F81A00344}" dt="2023-11-27T22:36:07.463" v="1003" actId="1036"/>
          <ac:spMkLst>
            <pc:docMk/>
            <pc:sldMk cId="822267870" sldId="274"/>
            <ac:spMk id="18" creationId="{995EEC91-E371-0E52-ADA9-E2080808EEA3}"/>
          </ac:spMkLst>
        </pc:spChg>
        <pc:spChg chg="add mod ord">
          <ac:chgData name="Nasarek, Robert" userId="ef15772d-541f-4c76-b011-6b78e15a0b99" providerId="ADAL" clId="{E78DF582-0A6A-4370-B8A6-009F81A00344}" dt="2023-11-27T22:36:07.463" v="1003" actId="1036"/>
          <ac:spMkLst>
            <pc:docMk/>
            <pc:sldMk cId="822267870" sldId="274"/>
            <ac:spMk id="19" creationId="{4E014E4F-3555-6430-47F6-EEA5489B1CE4}"/>
          </ac:spMkLst>
        </pc:spChg>
        <pc:spChg chg="add mod ord">
          <ac:chgData name="Nasarek, Robert" userId="ef15772d-541f-4c76-b011-6b78e15a0b99" providerId="ADAL" clId="{E78DF582-0A6A-4370-B8A6-009F81A00344}" dt="2023-11-27T22:36:07.463" v="1003" actId="1036"/>
          <ac:spMkLst>
            <pc:docMk/>
            <pc:sldMk cId="822267870" sldId="274"/>
            <ac:spMk id="20" creationId="{5E42545F-FDCC-8042-683C-65DE25858AE9}"/>
          </ac:spMkLst>
        </pc:spChg>
        <pc:spChg chg="add mod ord">
          <ac:chgData name="Nasarek, Robert" userId="ef15772d-541f-4c76-b011-6b78e15a0b99" providerId="ADAL" clId="{E78DF582-0A6A-4370-B8A6-009F81A00344}" dt="2023-11-27T22:36:07.463" v="1003" actId="1036"/>
          <ac:spMkLst>
            <pc:docMk/>
            <pc:sldMk cId="822267870" sldId="274"/>
            <ac:spMk id="21" creationId="{C0EB4ECB-F0F7-A335-9645-1E49602FAC18}"/>
          </ac:spMkLst>
        </pc:spChg>
        <pc:spChg chg="add mod ord">
          <ac:chgData name="Nasarek, Robert" userId="ef15772d-541f-4c76-b011-6b78e15a0b99" providerId="ADAL" clId="{E78DF582-0A6A-4370-B8A6-009F81A00344}" dt="2023-11-27T22:36:07.463" v="1003" actId="1036"/>
          <ac:spMkLst>
            <pc:docMk/>
            <pc:sldMk cId="822267870" sldId="274"/>
            <ac:spMk id="22" creationId="{2D6D2A3E-B1C8-E6AE-98C1-5B5CAD38F688}"/>
          </ac:spMkLst>
        </pc:spChg>
        <pc:spChg chg="add mod">
          <ac:chgData name="Nasarek, Robert" userId="ef15772d-541f-4c76-b011-6b78e15a0b99" providerId="ADAL" clId="{E78DF582-0A6A-4370-B8A6-009F81A00344}" dt="2023-11-27T22:37:49.500" v="1026" actId="1076"/>
          <ac:spMkLst>
            <pc:docMk/>
            <pc:sldMk cId="822267870" sldId="274"/>
            <ac:spMk id="23" creationId="{07968188-A322-5135-50C8-3CB2A0C0375E}"/>
          </ac:spMkLst>
        </pc:spChg>
        <pc:spChg chg="add mod">
          <ac:chgData name="Nasarek, Robert" userId="ef15772d-541f-4c76-b011-6b78e15a0b99" providerId="ADAL" clId="{E78DF582-0A6A-4370-B8A6-009F81A00344}" dt="2023-11-27T22:37:54.019" v="1028" actId="1076"/>
          <ac:spMkLst>
            <pc:docMk/>
            <pc:sldMk cId="822267870" sldId="274"/>
            <ac:spMk id="24" creationId="{86B621C1-F445-057D-4CE1-6A528BE8D015}"/>
          </ac:spMkLst>
        </pc:spChg>
        <pc:spChg chg="add mod">
          <ac:chgData name="Nasarek, Robert" userId="ef15772d-541f-4c76-b011-6b78e15a0b99" providerId="ADAL" clId="{E78DF582-0A6A-4370-B8A6-009F81A00344}" dt="2023-11-27T22:36:07.463" v="1003" actId="1036"/>
          <ac:spMkLst>
            <pc:docMk/>
            <pc:sldMk cId="822267870" sldId="274"/>
            <ac:spMk id="25" creationId="{80CA377A-9D94-4D15-0917-BC086A5D5B74}"/>
          </ac:spMkLst>
        </pc:spChg>
        <pc:spChg chg="add mod">
          <ac:chgData name="Nasarek, Robert" userId="ef15772d-541f-4c76-b011-6b78e15a0b99" providerId="ADAL" clId="{E78DF582-0A6A-4370-B8A6-009F81A00344}" dt="2023-11-27T22:37:23.894" v="1016" actId="1076"/>
          <ac:spMkLst>
            <pc:docMk/>
            <pc:sldMk cId="822267870" sldId="274"/>
            <ac:spMk id="26" creationId="{E0498A61-2595-E007-E21B-6DB9521C3900}"/>
          </ac:spMkLst>
        </pc:spChg>
        <pc:spChg chg="add mod">
          <ac:chgData name="Nasarek, Robert" userId="ef15772d-541f-4c76-b011-6b78e15a0b99" providerId="ADAL" clId="{E78DF582-0A6A-4370-B8A6-009F81A00344}" dt="2023-11-27T22:37:40.304" v="1024" actId="1076"/>
          <ac:spMkLst>
            <pc:docMk/>
            <pc:sldMk cId="822267870" sldId="274"/>
            <ac:spMk id="27" creationId="{BEC4C99A-94C5-570A-93F3-F5F958F4F3B8}"/>
          </ac:spMkLst>
        </pc:spChg>
      </pc:sldChg>
      <pc:sldChg chg="addSp delSp modSp add mod delAnim modAnim">
        <pc:chgData name="Nasarek, Robert" userId="ef15772d-541f-4c76-b011-6b78e15a0b99" providerId="ADAL" clId="{E78DF582-0A6A-4370-B8A6-009F81A00344}" dt="2023-11-27T22:57:47.770" v="1215" actId="1076"/>
        <pc:sldMkLst>
          <pc:docMk/>
          <pc:sldMk cId="4017797546" sldId="275"/>
        </pc:sldMkLst>
        <pc:spChg chg="mod">
          <ac:chgData name="Nasarek, Robert" userId="ef15772d-541f-4c76-b011-6b78e15a0b99" providerId="ADAL" clId="{E78DF582-0A6A-4370-B8A6-009F81A00344}" dt="2023-11-27T22:43:18.519" v="1095" actId="20577"/>
          <ac:spMkLst>
            <pc:docMk/>
            <pc:sldMk cId="4017797546" sldId="275"/>
            <ac:spMk id="2" creationId="{DE1F03E6-12BF-0212-234D-5546A72F5427}"/>
          </ac:spMkLst>
        </pc:spChg>
        <pc:spChg chg="del topLvl">
          <ac:chgData name="Nasarek, Robert" userId="ef15772d-541f-4c76-b011-6b78e15a0b99" providerId="ADAL" clId="{E78DF582-0A6A-4370-B8A6-009F81A00344}" dt="2023-11-27T22:54:38.781" v="1161" actId="478"/>
          <ac:spMkLst>
            <pc:docMk/>
            <pc:sldMk cId="4017797546" sldId="275"/>
            <ac:spMk id="6" creationId="{07913FE3-3B46-A029-740B-757DDA5B1278}"/>
          </ac:spMkLst>
        </pc:spChg>
        <pc:spChg chg="mod">
          <ac:chgData name="Nasarek, Robert" userId="ef15772d-541f-4c76-b011-6b78e15a0b99" providerId="ADAL" clId="{E78DF582-0A6A-4370-B8A6-009F81A00344}" dt="2023-11-27T22:55:36.011" v="1183"/>
          <ac:spMkLst>
            <pc:docMk/>
            <pc:sldMk cId="4017797546" sldId="275"/>
            <ac:spMk id="9" creationId="{541C6280-FFA5-FF64-2563-826147024394}"/>
          </ac:spMkLst>
        </pc:spChg>
        <pc:spChg chg="mod">
          <ac:chgData name="Nasarek, Robert" userId="ef15772d-541f-4c76-b011-6b78e15a0b99" providerId="ADAL" clId="{E78DF582-0A6A-4370-B8A6-009F81A00344}" dt="2023-11-27T22:57:42.437" v="1214" actId="1076"/>
          <ac:spMkLst>
            <pc:docMk/>
            <pc:sldMk cId="4017797546" sldId="275"/>
            <ac:spMk id="13" creationId="{A143B28D-7F3A-D262-9FD0-460FC89DBC3E}"/>
          </ac:spMkLst>
        </pc:spChg>
        <pc:spChg chg="mod">
          <ac:chgData name="Nasarek, Robert" userId="ef15772d-541f-4c76-b011-6b78e15a0b99" providerId="ADAL" clId="{E78DF582-0A6A-4370-B8A6-009F81A00344}" dt="2023-11-27T22:53:03.087" v="1149" actId="14826"/>
          <ac:spMkLst>
            <pc:docMk/>
            <pc:sldMk cId="4017797546" sldId="275"/>
            <ac:spMk id="30" creationId="{B04FD1A2-5213-4427-BD29-5C7F3BEAA1BB}"/>
          </ac:spMkLst>
        </pc:spChg>
        <pc:spChg chg="mod">
          <ac:chgData name="Nasarek, Robert" userId="ef15772d-541f-4c76-b011-6b78e15a0b99" providerId="ADAL" clId="{E78DF582-0A6A-4370-B8A6-009F81A00344}" dt="2023-11-27T22:54:15.561" v="1156" actId="20577"/>
          <ac:spMkLst>
            <pc:docMk/>
            <pc:sldMk cId="4017797546" sldId="275"/>
            <ac:spMk id="46" creationId="{C8654384-44E7-DE5D-97E8-F116F6F617EF}"/>
          </ac:spMkLst>
        </pc:spChg>
        <pc:spChg chg="mod">
          <ac:chgData name="Nasarek, Robert" userId="ef15772d-541f-4c76-b011-6b78e15a0b99" providerId="ADAL" clId="{E78DF582-0A6A-4370-B8A6-009F81A00344}" dt="2023-11-27T22:55:10.517" v="1178" actId="14100"/>
          <ac:spMkLst>
            <pc:docMk/>
            <pc:sldMk cId="4017797546" sldId="275"/>
            <ac:spMk id="49" creationId="{40634977-CB16-DA9E-A151-8211FB02B1B0}"/>
          </ac:spMkLst>
        </pc:spChg>
        <pc:grpChg chg="del">
          <ac:chgData name="Nasarek, Robert" userId="ef15772d-541f-4c76-b011-6b78e15a0b99" providerId="ADAL" clId="{E78DF582-0A6A-4370-B8A6-009F81A00344}" dt="2023-11-27T22:54:38.781" v="1161" actId="478"/>
          <ac:grpSpMkLst>
            <pc:docMk/>
            <pc:sldMk cId="4017797546" sldId="275"/>
            <ac:grpSpMk id="4" creationId="{DC9A873F-9FD8-00B2-78B3-2BF8CF3AABA3}"/>
          </ac:grpSpMkLst>
        </pc:grpChg>
        <pc:grpChg chg="add mod">
          <ac:chgData name="Nasarek, Robert" userId="ef15772d-541f-4c76-b011-6b78e15a0b99" providerId="ADAL" clId="{E78DF582-0A6A-4370-B8A6-009F81A00344}" dt="2023-11-27T22:55:18.234" v="1179" actId="1076"/>
          <ac:grpSpMkLst>
            <pc:docMk/>
            <pc:sldMk cId="4017797546" sldId="275"/>
            <ac:grpSpMk id="8" creationId="{3A26BC4D-A7E0-DB85-9886-FAC839820D0C}"/>
          </ac:grpSpMkLst>
        </pc:grpChg>
        <pc:grpChg chg="add mod">
          <ac:chgData name="Nasarek, Robert" userId="ef15772d-541f-4c76-b011-6b78e15a0b99" providerId="ADAL" clId="{E78DF582-0A6A-4370-B8A6-009F81A00344}" dt="2023-11-27T22:57:47.770" v="1215" actId="1076"/>
          <ac:grpSpMkLst>
            <pc:docMk/>
            <pc:sldMk cId="4017797546" sldId="275"/>
            <ac:grpSpMk id="12" creationId="{16C8A0CD-689A-1AB8-2CA8-809F8AC10E1E}"/>
          </ac:grpSpMkLst>
        </pc:grpChg>
        <pc:grpChg chg="mod">
          <ac:chgData name="Nasarek, Robert" userId="ef15772d-541f-4c76-b011-6b78e15a0b99" providerId="ADAL" clId="{E78DF582-0A6A-4370-B8A6-009F81A00344}" dt="2023-11-27T22:53:03.087" v="1149" actId="14826"/>
          <ac:grpSpMkLst>
            <pc:docMk/>
            <pc:sldMk cId="4017797546" sldId="275"/>
            <ac:grpSpMk id="24" creationId="{7D62C937-B636-A82B-398D-98D8B6AF4CCA}"/>
          </ac:grpSpMkLst>
        </pc:grpChg>
        <pc:grpChg chg="mod">
          <ac:chgData name="Nasarek, Robert" userId="ef15772d-541f-4c76-b011-6b78e15a0b99" providerId="ADAL" clId="{E78DF582-0A6A-4370-B8A6-009F81A00344}" dt="2023-11-27T22:55:21.599" v="1180" actId="14100"/>
          <ac:grpSpMkLst>
            <pc:docMk/>
            <pc:sldMk cId="4017797546" sldId="275"/>
            <ac:grpSpMk id="45" creationId="{4BB9D726-3D7F-94D4-8EBB-1985340923D1}"/>
          </ac:grpSpMkLst>
        </pc:grpChg>
        <pc:grpChg chg="mod">
          <ac:chgData name="Nasarek, Robert" userId="ef15772d-541f-4c76-b011-6b78e15a0b99" providerId="ADAL" clId="{E78DF582-0A6A-4370-B8A6-009F81A00344}" dt="2023-11-27T22:53:28.105" v="1152" actId="1076"/>
          <ac:grpSpMkLst>
            <pc:docMk/>
            <pc:sldMk cId="4017797546" sldId="275"/>
            <ac:grpSpMk id="48" creationId="{F2844B2A-CFD6-FE0D-F84D-F537FBFA4A19}"/>
          </ac:grpSpMkLst>
        </pc:grpChg>
        <pc:picChg chg="del topLvl">
          <ac:chgData name="Nasarek, Robert" userId="ef15772d-541f-4c76-b011-6b78e15a0b99" providerId="ADAL" clId="{E78DF582-0A6A-4370-B8A6-009F81A00344}" dt="2023-11-27T22:55:25.890" v="1181" actId="478"/>
          <ac:picMkLst>
            <pc:docMk/>
            <pc:sldMk cId="4017797546" sldId="275"/>
            <ac:picMk id="7" creationId="{B8F02B0C-5E23-D43A-1BE0-43176C6040CB}"/>
          </ac:picMkLst>
        </pc:picChg>
        <pc:picChg chg="mod">
          <ac:chgData name="Nasarek, Robert" userId="ef15772d-541f-4c76-b011-6b78e15a0b99" providerId="ADAL" clId="{E78DF582-0A6A-4370-B8A6-009F81A00344}" dt="2023-11-27T22:53:51.102" v="1153"/>
          <ac:picMkLst>
            <pc:docMk/>
            <pc:sldMk cId="4017797546" sldId="275"/>
            <ac:picMk id="11" creationId="{B0BB51B8-5EFB-0DA8-D2D2-CF43B16464E7}"/>
          </ac:picMkLst>
        </pc:picChg>
        <pc:picChg chg="mod">
          <ac:chgData name="Nasarek, Robert" userId="ef15772d-541f-4c76-b011-6b78e15a0b99" providerId="ADAL" clId="{E78DF582-0A6A-4370-B8A6-009F81A00344}" dt="2023-11-27T22:57:34.455" v="1212" actId="14826"/>
          <ac:picMkLst>
            <pc:docMk/>
            <pc:sldMk cId="4017797546" sldId="275"/>
            <ac:picMk id="14" creationId="{B7CB93C9-FDF0-8B15-14DB-11A138E4A4B6}"/>
          </ac:picMkLst>
        </pc:picChg>
        <pc:picChg chg="mod">
          <ac:chgData name="Nasarek, Robert" userId="ef15772d-541f-4c76-b011-6b78e15a0b99" providerId="ADAL" clId="{E78DF582-0A6A-4370-B8A6-009F81A00344}" dt="2023-11-27T22:53:03.087" v="1149" actId="14826"/>
          <ac:picMkLst>
            <pc:docMk/>
            <pc:sldMk cId="4017797546" sldId="275"/>
            <ac:picMk id="41" creationId="{EF536331-946D-D369-7CBE-C08D0557D0CA}"/>
          </ac:picMkLst>
        </pc:picChg>
        <pc:picChg chg="mod">
          <ac:chgData name="Nasarek, Robert" userId="ef15772d-541f-4c76-b011-6b78e15a0b99" providerId="ADAL" clId="{E78DF582-0A6A-4370-B8A6-009F81A00344}" dt="2023-11-27T22:47:28.611" v="1127" actId="14826"/>
          <ac:picMkLst>
            <pc:docMk/>
            <pc:sldMk cId="4017797546" sldId="275"/>
            <ac:picMk id="47" creationId="{500542BA-D912-8AC7-91C8-DA40B61438FD}"/>
          </ac:picMkLst>
        </pc:picChg>
        <pc:picChg chg="mod">
          <ac:chgData name="Nasarek, Robert" userId="ef15772d-541f-4c76-b011-6b78e15a0b99" providerId="ADAL" clId="{E78DF582-0A6A-4370-B8A6-009F81A00344}" dt="2023-11-27T22:53:13.479" v="1150" actId="14826"/>
          <ac:picMkLst>
            <pc:docMk/>
            <pc:sldMk cId="4017797546" sldId="275"/>
            <ac:picMk id="50" creationId="{6FFDBBC4-183B-187E-7631-071B90358CF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01D869-AE15-4256-A66E-5424CAD5D5E0}" type="datetimeFigureOut">
              <a:rPr lang="en-GB" smtClean="0"/>
              <a:t>28/11/2023</a:t>
            </a:fld>
            <a:endParaRPr lang="en-GB"/>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0553D-6F4F-4142-A503-C8EA6FD645EA}" type="slidenum">
              <a:rPr lang="en-GB" smtClean="0"/>
              <a:t>‹#›</a:t>
            </a:fld>
            <a:endParaRPr lang="en-GB"/>
          </a:p>
        </p:txBody>
      </p:sp>
    </p:spTree>
    <p:extLst>
      <p:ext uri="{BB962C8B-B14F-4D97-AF65-F5344CB8AC3E}">
        <p14:creationId xmlns:p14="http://schemas.microsoft.com/office/powerpoint/2010/main" val="3148415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Begrüßung</a:t>
            </a:r>
          </a:p>
          <a:p>
            <a:r>
              <a:rPr lang="de-DE"/>
              <a:t>Housekeeping:</a:t>
            </a:r>
          </a:p>
          <a:p>
            <a:r>
              <a:rPr lang="de-DE"/>
              <a:t>Handhebung sowohl in Präsenz auch im Chat</a:t>
            </a:r>
          </a:p>
          <a:p>
            <a:r>
              <a:rPr lang="de-DE"/>
              <a:t>Community Umfrage und </a:t>
            </a:r>
            <a:r>
              <a:rPr lang="de-DE" err="1"/>
              <a:t>GeoFähnchen</a:t>
            </a:r>
            <a:endParaRPr lang="de-DE"/>
          </a:p>
          <a:p>
            <a:r>
              <a:rPr lang="de-DE">
                <a:cs typeface="Calibri"/>
              </a:rPr>
              <a:t>Gruppenfoto Am Ende der Mittagspause</a:t>
            </a:r>
            <a:endParaRPr lang="de-DE"/>
          </a:p>
          <a:p>
            <a:r>
              <a:rPr lang="de-DE"/>
              <a:t>Abendessen im </a:t>
            </a:r>
            <a:r>
              <a:rPr lang="de-DE" err="1"/>
              <a:t>Tucherbräu</a:t>
            </a:r>
            <a:r>
              <a:rPr lang="de-DE"/>
              <a:t> am Opernhaus</a:t>
            </a:r>
          </a:p>
        </p:txBody>
      </p:sp>
      <p:sp>
        <p:nvSpPr>
          <p:cNvPr id="4" name="Foliennummernplatzhalter 3"/>
          <p:cNvSpPr>
            <a:spLocks noGrp="1"/>
          </p:cNvSpPr>
          <p:nvPr>
            <p:ph type="sldNum" sz="quarter" idx="5"/>
          </p:nvPr>
        </p:nvSpPr>
        <p:spPr/>
        <p:txBody>
          <a:bodyPr/>
          <a:lstStyle/>
          <a:p>
            <a:fld id="{DCD0553D-6F4F-4142-A503-C8EA6FD645EA}" type="slidenum">
              <a:rPr lang="en-GB" smtClean="0"/>
              <a:t>1</a:t>
            </a:fld>
            <a:endParaRPr lang="en-GB"/>
          </a:p>
        </p:txBody>
      </p:sp>
    </p:spTree>
    <p:extLst>
      <p:ext uri="{BB962C8B-B14F-4D97-AF65-F5344CB8AC3E}">
        <p14:creationId xmlns:p14="http://schemas.microsoft.com/office/powerpoint/2010/main" val="3422923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DCD0553D-6F4F-4142-A503-C8EA6FD645EA}" type="slidenum">
              <a:rPr lang="en-GB" smtClean="0"/>
              <a:t>18</a:t>
            </a:fld>
            <a:endParaRPr lang="en-GB"/>
          </a:p>
        </p:txBody>
      </p:sp>
    </p:spTree>
    <p:extLst>
      <p:ext uri="{BB962C8B-B14F-4D97-AF65-F5344CB8AC3E}">
        <p14:creationId xmlns:p14="http://schemas.microsoft.com/office/powerpoint/2010/main" val="2977366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DCD0553D-6F4F-4142-A503-C8EA6FD645EA}" type="slidenum">
              <a:rPr lang="en-GB" smtClean="0"/>
              <a:t>19</a:t>
            </a:fld>
            <a:endParaRPr lang="en-GB"/>
          </a:p>
        </p:txBody>
      </p:sp>
    </p:spTree>
    <p:extLst>
      <p:ext uri="{BB962C8B-B14F-4D97-AF65-F5344CB8AC3E}">
        <p14:creationId xmlns:p14="http://schemas.microsoft.com/office/powerpoint/2010/main" val="3711388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Begrüßung</a:t>
            </a:r>
          </a:p>
          <a:p>
            <a:r>
              <a:rPr lang="de-DE"/>
              <a:t>Housekeeping:</a:t>
            </a:r>
          </a:p>
          <a:p>
            <a:r>
              <a:rPr lang="de-DE"/>
              <a:t>Handhebung</a:t>
            </a:r>
          </a:p>
          <a:p>
            <a:r>
              <a:rPr lang="de-DE"/>
              <a:t>Abendessen</a:t>
            </a:r>
          </a:p>
        </p:txBody>
      </p:sp>
      <p:sp>
        <p:nvSpPr>
          <p:cNvPr id="4" name="Foliennummernplatzhalter 3"/>
          <p:cNvSpPr>
            <a:spLocks noGrp="1"/>
          </p:cNvSpPr>
          <p:nvPr>
            <p:ph type="sldNum" sz="quarter" idx="5"/>
          </p:nvPr>
        </p:nvSpPr>
        <p:spPr/>
        <p:txBody>
          <a:bodyPr/>
          <a:lstStyle/>
          <a:p>
            <a:fld id="{DCD0553D-6F4F-4142-A503-C8EA6FD645EA}" type="slidenum">
              <a:rPr lang="en-GB" smtClean="0"/>
              <a:t>2</a:t>
            </a:fld>
            <a:endParaRPr lang="en-GB"/>
          </a:p>
        </p:txBody>
      </p:sp>
    </p:spTree>
    <p:extLst>
      <p:ext uri="{BB962C8B-B14F-4D97-AF65-F5344CB8AC3E}">
        <p14:creationId xmlns:p14="http://schemas.microsoft.com/office/powerpoint/2010/main" val="1667657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DCD0553D-6F4F-4142-A503-C8EA6FD645EA}" type="slidenum">
              <a:rPr lang="en-GB" smtClean="0"/>
              <a:t>10</a:t>
            </a:fld>
            <a:endParaRPr lang="en-GB"/>
          </a:p>
        </p:txBody>
      </p:sp>
    </p:spTree>
    <p:extLst>
      <p:ext uri="{BB962C8B-B14F-4D97-AF65-F5344CB8AC3E}">
        <p14:creationId xmlns:p14="http://schemas.microsoft.com/office/powerpoint/2010/main" val="4067721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bg1"/>
                </a:solidFill>
                <a:latin typeface="Roboto" panose="02000000000000000000" pitchFamily="2" charset="0"/>
                <a:ea typeface="Roboto" panose="02000000000000000000" pitchFamily="2" charset="0"/>
              </a:rPr>
              <a:t>0) WissKI </a:t>
            </a:r>
            <a:r>
              <a:rPr lang="en-GB" sz="1200" err="1">
                <a:solidFill>
                  <a:schemeClr val="bg1"/>
                </a:solidFill>
                <a:latin typeface="Roboto" panose="02000000000000000000" pitchFamily="2" charset="0"/>
                <a:ea typeface="Roboto" panose="02000000000000000000" pitchFamily="2" charset="0"/>
              </a:rPr>
              <a:t>basiert</a:t>
            </a:r>
            <a:r>
              <a:rPr lang="en-GB" sz="1200">
                <a:solidFill>
                  <a:schemeClr val="bg1"/>
                </a:solidFill>
                <a:latin typeface="Roboto" panose="02000000000000000000" pitchFamily="2" charset="0"/>
                <a:ea typeface="Roboto" panose="02000000000000000000" pitchFamily="2" charset="0"/>
              </a:rPr>
              <a:t> auf Drupal, </a:t>
            </a:r>
            <a:r>
              <a:rPr lang="en-GB" sz="1200" err="1">
                <a:solidFill>
                  <a:schemeClr val="bg1"/>
                </a:solidFill>
                <a:latin typeface="Roboto" panose="02000000000000000000" pitchFamily="2" charset="0"/>
                <a:ea typeface="Roboto" panose="02000000000000000000" pitchFamily="2" charset="0"/>
              </a:rPr>
              <a:t>warum</a:t>
            </a:r>
            <a:r>
              <a:rPr lang="en-GB" sz="1200">
                <a:solidFill>
                  <a:schemeClr val="bg1"/>
                </a:solidFill>
                <a:latin typeface="Roboto" panose="02000000000000000000" pitchFamily="2" charset="0"/>
                <a:ea typeface="Roboto" panose="02000000000000000000" pitchFamily="2" charset="0"/>
              </a:rPr>
              <a:t> </a:t>
            </a:r>
            <a:r>
              <a:rPr lang="en-GB" sz="1200" err="1">
                <a:solidFill>
                  <a:schemeClr val="bg1"/>
                </a:solidFill>
                <a:latin typeface="Roboto" panose="02000000000000000000" pitchFamily="2" charset="0"/>
                <a:ea typeface="Roboto" panose="02000000000000000000" pitchFamily="2" charset="0"/>
              </a:rPr>
              <a:t>eigentlich</a:t>
            </a:r>
            <a:r>
              <a:rPr lang="en-GB" sz="1200">
                <a:solidFill>
                  <a:schemeClr val="bg1"/>
                </a:solidFill>
                <a:latin typeface="Roboto" panose="02000000000000000000" pitchFamily="2" charset="0"/>
                <a:ea typeface="Roboto" panose="02000000000000000000" pitchFamily="2" charset="0"/>
              </a:rPr>
              <a:t>? </a:t>
            </a:r>
            <a:r>
              <a:rPr lang="en-GB" sz="1200" err="1">
                <a:solidFill>
                  <a:schemeClr val="bg1"/>
                </a:solidFill>
                <a:latin typeface="Roboto" panose="02000000000000000000" pitchFamily="2" charset="0"/>
                <a:ea typeface="Roboto" panose="02000000000000000000" pitchFamily="2" charset="0"/>
              </a:rPr>
              <a:t>Wofür</a:t>
            </a:r>
            <a:r>
              <a:rPr lang="en-GB" sz="1200">
                <a:solidFill>
                  <a:schemeClr val="bg1"/>
                </a:solidFill>
                <a:latin typeface="Roboto" panose="02000000000000000000" pitchFamily="2" charset="0"/>
                <a:ea typeface="Roboto" panose="02000000000000000000" pitchFamily="2" charset="0"/>
              </a:rPr>
              <a:t> </a:t>
            </a:r>
            <a:r>
              <a:rPr lang="en-GB" sz="1200" err="1">
                <a:solidFill>
                  <a:schemeClr val="bg1"/>
                </a:solidFill>
                <a:latin typeface="Roboto" panose="02000000000000000000" pitchFamily="2" charset="0"/>
                <a:ea typeface="Roboto" panose="02000000000000000000" pitchFamily="2" charset="0"/>
              </a:rPr>
              <a:t>steht</a:t>
            </a:r>
            <a:r>
              <a:rPr lang="en-GB" sz="1200">
                <a:solidFill>
                  <a:schemeClr val="bg1"/>
                </a:solidFill>
                <a:latin typeface="Roboto" panose="02000000000000000000" pitchFamily="2" charset="0"/>
                <a:ea typeface="Roboto" panose="02000000000000000000" pitchFamily="2" charset="0"/>
              </a:rPr>
              <a:t> Drupal?</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a:solidFill>
                  <a:schemeClr val="bg1"/>
                </a:solidFill>
                <a:latin typeface="Roboto" panose="02000000000000000000" pitchFamily="2" charset="0"/>
                <a:ea typeface="Roboto" panose="02000000000000000000" pitchFamily="2" charset="0"/>
              </a:rPr>
              <a:t>Ready to use CMS – </a:t>
            </a:r>
            <a:r>
              <a:rPr lang="en-GB" sz="1200" err="1">
                <a:solidFill>
                  <a:schemeClr val="bg1"/>
                </a:solidFill>
                <a:latin typeface="Roboto" panose="02000000000000000000" pitchFamily="2" charset="0"/>
                <a:ea typeface="Roboto" panose="02000000000000000000" pitchFamily="2" charset="0"/>
              </a:rPr>
              <a:t>Minimaler</a:t>
            </a:r>
            <a:r>
              <a:rPr lang="en-GB" sz="1200">
                <a:solidFill>
                  <a:schemeClr val="bg1"/>
                </a:solidFill>
                <a:latin typeface="Roboto" panose="02000000000000000000" pitchFamily="2" charset="0"/>
                <a:ea typeface="Roboto" panose="02000000000000000000" pitchFamily="2" charset="0"/>
              </a:rPr>
              <a:t> </a:t>
            </a:r>
            <a:r>
              <a:rPr lang="en-GB" sz="1200" err="1">
                <a:solidFill>
                  <a:schemeClr val="bg1"/>
                </a:solidFill>
                <a:latin typeface="Roboto" panose="02000000000000000000" pitchFamily="2" charset="0"/>
                <a:ea typeface="Roboto" panose="02000000000000000000" pitchFamily="2" charset="0"/>
              </a:rPr>
              <a:t>Einsatz</a:t>
            </a:r>
            <a:r>
              <a:rPr lang="en-GB" sz="1200">
                <a:solidFill>
                  <a:schemeClr val="bg1"/>
                </a:solidFill>
                <a:latin typeface="Roboto" panose="02000000000000000000" pitchFamily="2" charset="0"/>
                <a:ea typeface="Roboto" panose="02000000000000000000" pitchFamily="2" charset="0"/>
              </a:rPr>
              <a:t> von </a:t>
            </a:r>
            <a:r>
              <a:rPr lang="en-GB" sz="1200" err="1">
                <a:solidFill>
                  <a:schemeClr val="bg1"/>
                </a:solidFill>
                <a:latin typeface="Roboto" panose="02000000000000000000" pitchFamily="2" charset="0"/>
                <a:ea typeface="Roboto" panose="02000000000000000000" pitchFamily="2" charset="0"/>
              </a:rPr>
              <a:t>B</a:t>
            </a:r>
            <a:r>
              <a:rPr lang="en-GB" err="1"/>
              <a:t>ezahlmodellen</a:t>
            </a:r>
            <a:r>
              <a:rPr lang="en-GB"/>
              <a:t>, </a:t>
            </a:r>
            <a:r>
              <a:rPr lang="en-GB" err="1"/>
              <a:t>Verkaufsgesprächen</a:t>
            </a:r>
            <a:r>
              <a:rPr lang="en-GB"/>
              <a:t>, Newsletter und Login-Requirements etc.</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a:t>There is a module for it.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a:t>Drupal </a:t>
            </a:r>
            <a:r>
              <a:rPr lang="en-GB" err="1"/>
              <a:t>steht</a:t>
            </a:r>
            <a:r>
              <a:rPr lang="en-GB"/>
              <a:t> für </a:t>
            </a:r>
            <a:r>
              <a:rPr lang="en-GB" err="1"/>
              <a:t>Sicherheit</a:t>
            </a:r>
            <a:r>
              <a:rPr lang="en-GB"/>
              <a:t>, </a:t>
            </a:r>
            <a:r>
              <a:rPr lang="en-GB" err="1"/>
              <a:t>Stabilität</a:t>
            </a:r>
            <a:r>
              <a:rPr lang="en-GB"/>
              <a:t>, Backward compatibility </a:t>
            </a:r>
            <a:r>
              <a:rPr lang="en-GB" err="1"/>
              <a:t>aber</a:t>
            </a:r>
            <a:r>
              <a:rPr lang="en-GB"/>
              <a:t> </a:t>
            </a:r>
            <a:r>
              <a:rPr lang="en-GB" err="1"/>
              <a:t>auch</a:t>
            </a:r>
            <a:r>
              <a:rPr lang="en-GB"/>
              <a:t> für </a:t>
            </a:r>
            <a:r>
              <a:rPr lang="en-GB" err="1"/>
              <a:t>Kreativität</a:t>
            </a:r>
            <a:r>
              <a:rPr lang="en-GB"/>
              <a:t>, </a:t>
            </a:r>
            <a:r>
              <a:rPr lang="en-GB" err="1"/>
              <a:t>Offenheit</a:t>
            </a:r>
            <a:r>
              <a:rPr lang="en-GB"/>
              <a:t> und </a:t>
            </a:r>
            <a:r>
              <a:rPr lang="en-GB" err="1"/>
              <a:t>ein</a:t>
            </a:r>
            <a:r>
              <a:rPr lang="en-GB"/>
              <a:t> </a:t>
            </a:r>
            <a:r>
              <a:rPr lang="en-GB" err="1"/>
              <a:t>breites</a:t>
            </a:r>
            <a:r>
              <a:rPr lang="en-GB"/>
              <a:t> Spektrum an </a:t>
            </a:r>
            <a:r>
              <a:rPr lang="en-GB" err="1"/>
              <a:t>Möglichkeiten</a:t>
            </a:r>
            <a:r>
              <a:rPr lang="en-GB"/>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a:t>“Come for the code, stay for the community” – </a:t>
            </a:r>
            <a:r>
              <a:rPr lang="en-GB" err="1"/>
              <a:t>Jede</a:t>
            </a:r>
            <a:r>
              <a:rPr lang="en-GB"/>
              <a:t>*r </a:t>
            </a:r>
            <a:r>
              <a:rPr lang="en-GB" err="1"/>
              <a:t>kann</a:t>
            </a:r>
            <a:r>
              <a:rPr lang="en-GB"/>
              <a:t> </a:t>
            </a:r>
            <a:r>
              <a:rPr lang="en-GB" err="1"/>
              <a:t>mitmachen</a:t>
            </a:r>
            <a:r>
              <a:rPr lang="en-GB"/>
              <a:t>, es </a:t>
            </a:r>
            <a:r>
              <a:rPr lang="en-GB" err="1"/>
              <a:t>gibt</a:t>
            </a:r>
            <a:r>
              <a:rPr lang="en-GB"/>
              <a:t> Meetings und </a:t>
            </a:r>
            <a:r>
              <a:rPr lang="en-GB" err="1"/>
              <a:t>vielfältige</a:t>
            </a:r>
            <a:r>
              <a:rPr lang="en-GB"/>
              <a:t> </a:t>
            </a:r>
            <a:r>
              <a:rPr lang="en-GB" err="1"/>
              <a:t>Formen</a:t>
            </a:r>
            <a:r>
              <a:rPr lang="en-GB"/>
              <a:t> </a:t>
            </a:r>
            <a:r>
              <a:rPr lang="en-GB" err="1"/>
              <a:t>sich</a:t>
            </a:r>
            <a:r>
              <a:rPr lang="en-GB"/>
              <a:t> </a:t>
            </a:r>
            <a:r>
              <a:rPr lang="en-GB" err="1"/>
              <a:t>einzubringen</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Drupal </a:t>
            </a:r>
            <a:r>
              <a:rPr lang="en-GB" err="1"/>
              <a:t>steht</a:t>
            </a:r>
            <a:r>
              <a:rPr lang="en-GB"/>
              <a:t> für </a:t>
            </a:r>
            <a:r>
              <a:rPr lang="en-GB" err="1"/>
              <a:t>Kreativität</a:t>
            </a:r>
            <a:r>
              <a:rPr lang="en-GB"/>
              <a:t>, </a:t>
            </a:r>
            <a:r>
              <a:rPr lang="en-GB" err="1"/>
              <a:t>Flexibilität</a:t>
            </a:r>
            <a:r>
              <a:rPr lang="en-GB"/>
              <a:t>, </a:t>
            </a:r>
            <a:r>
              <a:rPr lang="en-GB" err="1"/>
              <a:t>Skalierbarkeit</a:t>
            </a:r>
            <a:r>
              <a:rPr lang="en-GB"/>
              <a:t>, Integration, </a:t>
            </a:r>
            <a:r>
              <a:rPr lang="en-GB" err="1"/>
              <a:t>Zusammenarbeit</a:t>
            </a:r>
            <a:r>
              <a:rPr lang="en-GB"/>
              <a:t>, Empowerment, </a:t>
            </a:r>
            <a:r>
              <a:rPr lang="en-GB" err="1"/>
              <a:t>Sicherheit</a:t>
            </a:r>
            <a:r>
              <a:rPr lang="en-GB"/>
              <a:t> und </a:t>
            </a:r>
            <a:r>
              <a:rPr lang="en-GB" err="1"/>
              <a:t>Freiheit</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5) Drupal </a:t>
            </a:r>
            <a:r>
              <a:rPr lang="en-GB" err="1"/>
              <a:t>löst</a:t>
            </a:r>
            <a:r>
              <a:rPr lang="en-GB"/>
              <a:t> </a:t>
            </a:r>
            <a:r>
              <a:rPr lang="en-GB" err="1"/>
              <a:t>aber</a:t>
            </a:r>
            <a:r>
              <a:rPr lang="en-GB"/>
              <a:t> </a:t>
            </a:r>
            <a:r>
              <a:rPr lang="en-GB" err="1"/>
              <a:t>nicht</a:t>
            </a:r>
            <a:r>
              <a:rPr lang="en-GB"/>
              <a:t> das </a:t>
            </a:r>
            <a:r>
              <a:rPr lang="en-GB" err="1"/>
              <a:t>spezielle</a:t>
            </a:r>
            <a:r>
              <a:rPr lang="en-GB"/>
              <a:t> Problem </a:t>
            </a:r>
            <a:r>
              <a:rPr lang="en-GB" err="1"/>
              <a:t>FAIRe</a:t>
            </a:r>
            <a:r>
              <a:rPr lang="en-GB"/>
              <a:t> </a:t>
            </a:r>
            <a:r>
              <a:rPr lang="en-GB" err="1"/>
              <a:t>Daten</a:t>
            </a:r>
            <a:r>
              <a:rPr lang="en-GB"/>
              <a:t> in </a:t>
            </a:r>
            <a:r>
              <a:rPr lang="en-GB" err="1"/>
              <a:t>einer</a:t>
            </a:r>
            <a:r>
              <a:rPr lang="en-GB"/>
              <a:t> </a:t>
            </a:r>
            <a:r>
              <a:rPr lang="en-GB" err="1"/>
              <a:t>integrativen</a:t>
            </a:r>
            <a:r>
              <a:rPr lang="en-GB"/>
              <a:t> </a:t>
            </a:r>
            <a:r>
              <a:rPr lang="en-GB" err="1"/>
              <a:t>Forschungsumgebun</a:t>
            </a:r>
            <a:r>
              <a:rPr lang="en-GB"/>
              <a:t>, </a:t>
            </a:r>
            <a:r>
              <a:rPr lang="en-GB" err="1"/>
              <a:t>kolloborativ</a:t>
            </a:r>
            <a:r>
              <a:rPr lang="en-GB"/>
              <a:t> </a:t>
            </a:r>
            <a:r>
              <a:rPr lang="en-GB" err="1"/>
              <a:t>zu</a:t>
            </a:r>
            <a:r>
              <a:rPr lang="en-GB"/>
              <a:t> </a:t>
            </a:r>
            <a:r>
              <a:rPr lang="en-GB" err="1"/>
              <a:t>erstellen</a:t>
            </a:r>
            <a:r>
              <a:rPr lang="en-GB"/>
              <a:t> und </a:t>
            </a:r>
            <a:r>
              <a:rPr lang="en-GB" err="1"/>
              <a:t>dynamisch</a:t>
            </a:r>
            <a:r>
              <a:rPr lang="en-GB"/>
              <a:t> </a:t>
            </a:r>
            <a:r>
              <a:rPr lang="en-GB" err="1"/>
              <a:t>zu</a:t>
            </a:r>
            <a:r>
              <a:rPr lang="en-GB"/>
              <a:t> </a:t>
            </a:r>
            <a:r>
              <a:rPr lang="en-GB" err="1"/>
              <a:t>publizieren</a:t>
            </a:r>
            <a:r>
              <a:rPr lang="en-GB"/>
              <a:t>. </a:t>
            </a:r>
            <a:r>
              <a:rPr lang="en-GB" err="1"/>
              <a:t>Dafür</a:t>
            </a:r>
            <a:r>
              <a:rPr lang="en-GB"/>
              <a:t> </a:t>
            </a:r>
            <a:r>
              <a:rPr lang="en-GB" err="1"/>
              <a:t>wurde</a:t>
            </a:r>
            <a:r>
              <a:rPr lang="en-GB"/>
              <a:t> WissKI </a:t>
            </a:r>
            <a:r>
              <a:rPr lang="en-GB" err="1"/>
              <a:t>erfunden</a:t>
            </a:r>
            <a:r>
              <a:rPr lang="en-GB"/>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6) WissKI </a:t>
            </a:r>
            <a:r>
              <a:rPr lang="en-GB" err="1"/>
              <a:t>ermöglicht</a:t>
            </a:r>
            <a:r>
              <a:rPr lang="en-GB"/>
              <a:t> es </a:t>
            </a:r>
            <a:r>
              <a:rPr lang="en-GB" err="1"/>
              <a:t>flache</a:t>
            </a:r>
            <a:r>
              <a:rPr lang="en-GB"/>
              <a:t> </a:t>
            </a:r>
            <a:r>
              <a:rPr lang="en-GB" err="1"/>
              <a:t>relationale</a:t>
            </a:r>
            <a:r>
              <a:rPr lang="en-GB"/>
              <a:t> </a:t>
            </a:r>
            <a:r>
              <a:rPr lang="en-GB" err="1"/>
              <a:t>Datenmodelle</a:t>
            </a:r>
            <a:r>
              <a:rPr lang="en-GB"/>
              <a:t> </a:t>
            </a:r>
            <a:r>
              <a:rPr lang="en-GB" err="1"/>
              <a:t>mit</a:t>
            </a:r>
            <a:r>
              <a:rPr lang="en-GB"/>
              <a:t> </a:t>
            </a:r>
            <a:r>
              <a:rPr lang="en-GB" err="1"/>
              <a:t>Semantik</a:t>
            </a:r>
            <a:r>
              <a:rPr lang="en-GB"/>
              <a:t> </a:t>
            </a:r>
            <a:r>
              <a:rPr lang="en-GB" err="1"/>
              <a:t>anzureichern</a:t>
            </a:r>
            <a:r>
              <a:rPr lang="en-GB"/>
              <a:t>, </a:t>
            </a:r>
            <a:r>
              <a:rPr lang="en-GB" err="1"/>
              <a:t>ermöglicht</a:t>
            </a:r>
            <a:r>
              <a:rPr lang="en-GB"/>
              <a:t> die </a:t>
            </a:r>
            <a:r>
              <a:rPr lang="en-GB" err="1"/>
              <a:t>einfach</a:t>
            </a:r>
            <a:r>
              <a:rPr lang="en-GB"/>
              <a:t> </a:t>
            </a:r>
            <a:r>
              <a:rPr lang="en-GB" err="1"/>
              <a:t>Erstellung</a:t>
            </a:r>
            <a:r>
              <a:rPr lang="en-GB"/>
              <a:t> und </a:t>
            </a:r>
            <a:r>
              <a:rPr lang="en-GB" err="1"/>
              <a:t>Bearbeitung</a:t>
            </a:r>
            <a:r>
              <a:rPr lang="en-GB"/>
              <a:t> von RDF-</a:t>
            </a:r>
            <a:r>
              <a:rPr lang="en-GB" err="1"/>
              <a:t>Strukturen</a:t>
            </a:r>
            <a:r>
              <a:rPr lang="en-GB"/>
              <a:t> </a:t>
            </a:r>
            <a:r>
              <a:rPr lang="en-GB" err="1"/>
              <a:t>unter</a:t>
            </a:r>
            <a:r>
              <a:rPr lang="en-GB"/>
              <a:t> </a:t>
            </a:r>
            <a:r>
              <a:rPr lang="en-GB" err="1"/>
              <a:t>enger</a:t>
            </a:r>
            <a:r>
              <a:rPr lang="en-GB"/>
              <a:t> </a:t>
            </a:r>
            <a:r>
              <a:rPr lang="en-GB" err="1"/>
              <a:t>Anbindung</a:t>
            </a:r>
            <a:r>
              <a:rPr lang="en-GB"/>
              <a:t> des ISO Standards des CIDOC-CRM.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7) WissKI </a:t>
            </a:r>
            <a:r>
              <a:rPr lang="en-GB" err="1"/>
              <a:t>kann</a:t>
            </a:r>
            <a:r>
              <a:rPr lang="en-GB"/>
              <a:t> </a:t>
            </a:r>
            <a:r>
              <a:rPr lang="en-GB" err="1"/>
              <a:t>verschiedenste</a:t>
            </a:r>
            <a:r>
              <a:rPr lang="en-GB"/>
              <a:t> </a:t>
            </a:r>
            <a:r>
              <a:rPr lang="en-GB" err="1"/>
              <a:t>Daten</a:t>
            </a:r>
            <a:r>
              <a:rPr lang="en-GB"/>
              <a:t> und </a:t>
            </a:r>
            <a:r>
              <a:rPr lang="en-GB" err="1"/>
              <a:t>Medienformate</a:t>
            </a:r>
            <a:r>
              <a:rPr lang="en-GB"/>
              <a:t> </a:t>
            </a:r>
            <a:r>
              <a:rPr lang="en-GB" err="1"/>
              <a:t>integrieren</a:t>
            </a:r>
            <a:r>
              <a:rPr lang="en-GB"/>
              <a:t>, </a:t>
            </a:r>
            <a:r>
              <a:rPr lang="en-GB" err="1"/>
              <a:t>Abbildungen</a:t>
            </a:r>
            <a:r>
              <a:rPr lang="en-GB"/>
              <a:t>, Audio, Video, IIIF, </a:t>
            </a:r>
            <a:r>
              <a:rPr lang="en-GB" err="1"/>
              <a:t>Geodaten</a:t>
            </a:r>
            <a:r>
              <a:rPr lang="en-GB"/>
              <a:t> </a:t>
            </a:r>
            <a:r>
              <a:rPr lang="en-GB" err="1"/>
              <a:t>oder</a:t>
            </a:r>
            <a:r>
              <a:rPr lang="en-GB"/>
              <a:t> 3D.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8) WissKI </a:t>
            </a:r>
            <a:r>
              <a:rPr lang="en-GB" err="1"/>
              <a:t>wurde</a:t>
            </a:r>
            <a:r>
              <a:rPr lang="en-GB"/>
              <a:t> </a:t>
            </a:r>
            <a:r>
              <a:rPr lang="en-GB" err="1"/>
              <a:t>entwickelt</a:t>
            </a:r>
            <a:r>
              <a:rPr lang="en-GB"/>
              <a:t>, </a:t>
            </a:r>
            <a:r>
              <a:rPr lang="en-GB" err="1"/>
              <a:t>Forschende</a:t>
            </a:r>
            <a:r>
              <a:rPr lang="en-GB"/>
              <a:t> </a:t>
            </a:r>
            <a:r>
              <a:rPr lang="en-GB" err="1"/>
              <a:t>bei</a:t>
            </a:r>
            <a:r>
              <a:rPr lang="en-GB"/>
              <a:t> der </a:t>
            </a:r>
            <a:r>
              <a:rPr lang="en-GB" err="1"/>
              <a:t>Bearbeitung</a:t>
            </a:r>
            <a:r>
              <a:rPr lang="en-GB"/>
              <a:t> des </a:t>
            </a:r>
            <a:r>
              <a:rPr lang="en-GB" err="1"/>
              <a:t>ganzen</a:t>
            </a:r>
            <a:r>
              <a:rPr lang="en-GB"/>
              <a:t> </a:t>
            </a:r>
            <a:r>
              <a:rPr lang="en-GB" err="1"/>
              <a:t>Forschungsdatenlebenszyklus</a:t>
            </a:r>
            <a:r>
              <a:rPr lang="en-GB"/>
              <a:t> </a:t>
            </a:r>
            <a:r>
              <a:rPr lang="en-GB" err="1"/>
              <a:t>technisch</a:t>
            </a:r>
            <a:r>
              <a:rPr lang="en-GB"/>
              <a:t> </a:t>
            </a:r>
            <a:r>
              <a:rPr lang="en-GB" err="1"/>
              <a:t>zu</a:t>
            </a:r>
            <a:r>
              <a:rPr lang="en-GB"/>
              <a:t> </a:t>
            </a:r>
            <a:r>
              <a:rPr lang="en-GB" err="1"/>
              <a:t>unterstützen</a:t>
            </a:r>
            <a:r>
              <a:rPr lang="en-GB"/>
              <a:t>. Es </a:t>
            </a:r>
            <a:r>
              <a:rPr lang="en-GB" err="1"/>
              <a:t>wird</a:t>
            </a:r>
            <a:r>
              <a:rPr lang="en-GB"/>
              <a:t> </a:t>
            </a:r>
            <a:r>
              <a:rPr lang="en-GB" err="1"/>
              <a:t>immer</a:t>
            </a:r>
            <a:r>
              <a:rPr lang="en-GB"/>
              <a:t> auf das </a:t>
            </a:r>
            <a:r>
              <a:rPr lang="en-GB" err="1"/>
              <a:t>Ganze</a:t>
            </a:r>
            <a:r>
              <a:rPr lang="en-GB"/>
              <a:t> </a:t>
            </a:r>
            <a:r>
              <a:rPr lang="en-GB" err="1"/>
              <a:t>geschaut</a:t>
            </a:r>
            <a:r>
              <a:rPr lang="en-GB"/>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9) Aber: Es </a:t>
            </a:r>
            <a:r>
              <a:rPr lang="en-GB" err="1"/>
              <a:t>wird</a:t>
            </a:r>
            <a:r>
              <a:rPr lang="en-GB"/>
              <a:t> </a:t>
            </a:r>
            <a:r>
              <a:rPr lang="en-GB" err="1"/>
              <a:t>versucht</a:t>
            </a:r>
            <a:r>
              <a:rPr lang="en-GB"/>
              <a:t> WissKI </a:t>
            </a:r>
            <a:r>
              <a:rPr lang="en-GB" err="1"/>
              <a:t>möglichst</a:t>
            </a:r>
            <a:r>
              <a:rPr lang="en-GB"/>
              <a:t> </a:t>
            </a:r>
            <a:r>
              <a:rPr lang="en-GB" err="1"/>
              <a:t>systemagnostisch</a:t>
            </a:r>
            <a:r>
              <a:rPr lang="en-GB"/>
              <a:t> </a:t>
            </a:r>
            <a:r>
              <a:rPr lang="en-GB" err="1"/>
              <a:t>zu</a:t>
            </a:r>
            <a:r>
              <a:rPr lang="en-GB"/>
              <a:t> </a:t>
            </a:r>
            <a:r>
              <a:rPr lang="en-GB" err="1"/>
              <a:t>gestalten</a:t>
            </a:r>
            <a:r>
              <a:rPr lang="en-GB"/>
              <a:t>: Du hast </a:t>
            </a:r>
            <a:r>
              <a:rPr lang="en-GB" err="1"/>
              <a:t>Deine</a:t>
            </a:r>
            <a:r>
              <a:rPr lang="en-GB"/>
              <a:t> Ontology und RDF-</a:t>
            </a:r>
            <a:r>
              <a:rPr lang="en-GB" err="1"/>
              <a:t>Daten</a:t>
            </a:r>
            <a:r>
              <a:rPr lang="en-GB"/>
              <a:t> </a:t>
            </a:r>
            <a:r>
              <a:rPr lang="en-GB" err="1"/>
              <a:t>nicht</a:t>
            </a:r>
            <a:r>
              <a:rPr lang="en-GB"/>
              <a:t> in WissKI </a:t>
            </a:r>
            <a:r>
              <a:rPr lang="en-GB" err="1"/>
              <a:t>erstellt</a:t>
            </a:r>
            <a:r>
              <a:rPr lang="en-GB"/>
              <a:t>? Kein Problem, </a:t>
            </a:r>
            <a:r>
              <a:rPr lang="en-GB" err="1"/>
              <a:t>verbinde</a:t>
            </a:r>
            <a:r>
              <a:rPr lang="en-GB"/>
              <a:t> Dein </a:t>
            </a:r>
            <a:r>
              <a:rPr lang="en-GB" err="1"/>
              <a:t>Triplestore</a:t>
            </a:r>
            <a:r>
              <a:rPr lang="en-GB"/>
              <a:t> </a:t>
            </a:r>
            <a:r>
              <a:rPr lang="en-GB" err="1"/>
              <a:t>über</a:t>
            </a:r>
            <a:r>
              <a:rPr lang="en-GB"/>
              <a:t> </a:t>
            </a:r>
            <a:r>
              <a:rPr lang="en-GB" err="1"/>
              <a:t>einen</a:t>
            </a:r>
            <a:r>
              <a:rPr lang="en-GB"/>
              <a:t> Adapter, </a:t>
            </a:r>
            <a:r>
              <a:rPr lang="en-GB" err="1"/>
              <a:t>baue</a:t>
            </a:r>
            <a:r>
              <a:rPr lang="en-GB"/>
              <a:t> das </a:t>
            </a:r>
            <a:r>
              <a:rPr lang="en-GB" err="1"/>
              <a:t>Datenmodell</a:t>
            </a:r>
            <a:r>
              <a:rPr lang="en-GB"/>
              <a:t> </a:t>
            </a:r>
            <a:r>
              <a:rPr lang="en-GB" err="1"/>
              <a:t>im</a:t>
            </a:r>
            <a:r>
              <a:rPr lang="en-GB"/>
              <a:t> Pathbuilder und die </a:t>
            </a:r>
            <a:r>
              <a:rPr lang="en-GB" err="1"/>
              <a:t>Daten</a:t>
            </a:r>
            <a:r>
              <a:rPr lang="en-GB"/>
              <a:t> </a:t>
            </a:r>
            <a:r>
              <a:rPr lang="en-GB" err="1"/>
              <a:t>sind</a:t>
            </a:r>
            <a:r>
              <a:rPr lang="en-GB"/>
              <a:t> </a:t>
            </a:r>
            <a:r>
              <a:rPr lang="en-GB" err="1"/>
              <a:t>integriert</a:t>
            </a:r>
            <a:r>
              <a:rPr lang="en-GB"/>
              <a:t>. Du </a:t>
            </a:r>
            <a:r>
              <a:rPr lang="en-GB" err="1"/>
              <a:t>willst</a:t>
            </a:r>
            <a:r>
              <a:rPr lang="en-GB"/>
              <a:t> Drupal </a:t>
            </a:r>
            <a:r>
              <a:rPr lang="en-GB" err="1"/>
              <a:t>nicht</a:t>
            </a:r>
            <a:r>
              <a:rPr lang="en-GB"/>
              <a:t> </a:t>
            </a:r>
            <a:r>
              <a:rPr lang="en-GB" err="1"/>
              <a:t>als</a:t>
            </a:r>
            <a:r>
              <a:rPr lang="en-GB"/>
              <a:t> </a:t>
            </a:r>
            <a:r>
              <a:rPr lang="en-GB" err="1"/>
              <a:t>Anzeigesystem</a:t>
            </a:r>
            <a:r>
              <a:rPr lang="en-GB"/>
              <a:t> </a:t>
            </a:r>
            <a:r>
              <a:rPr lang="en-GB" err="1"/>
              <a:t>nutzen</a:t>
            </a:r>
            <a:r>
              <a:rPr lang="en-GB"/>
              <a:t>, der </a:t>
            </a:r>
            <a:r>
              <a:rPr lang="en-GB" err="1"/>
              <a:t>Triplestore</a:t>
            </a:r>
            <a:r>
              <a:rPr lang="en-GB"/>
              <a:t> </a:t>
            </a:r>
            <a:r>
              <a:rPr lang="en-GB" err="1"/>
              <a:t>ist</a:t>
            </a:r>
            <a:r>
              <a:rPr lang="en-GB"/>
              <a:t> </a:t>
            </a:r>
            <a:r>
              <a:rPr lang="en-GB" err="1"/>
              <a:t>nicht</a:t>
            </a:r>
            <a:r>
              <a:rPr lang="en-GB"/>
              <a:t> fest </a:t>
            </a:r>
            <a:r>
              <a:rPr lang="en-GB" err="1"/>
              <a:t>mit</a:t>
            </a:r>
            <a:r>
              <a:rPr lang="en-GB"/>
              <a:t> Drupal </a:t>
            </a:r>
            <a:r>
              <a:rPr lang="en-GB" err="1"/>
              <a:t>verdrahtet</a:t>
            </a:r>
            <a:r>
              <a:rPr lang="en-GB"/>
              <a:t>, </a:t>
            </a:r>
            <a:r>
              <a:rPr lang="en-GB" err="1"/>
              <a:t>bau</a:t>
            </a:r>
            <a:r>
              <a:rPr lang="en-GB"/>
              <a:t> Dir </a:t>
            </a:r>
            <a:r>
              <a:rPr lang="en-GB" err="1"/>
              <a:t>Deinen</a:t>
            </a:r>
            <a:r>
              <a:rPr lang="en-GB"/>
              <a:t> </a:t>
            </a:r>
            <a:r>
              <a:rPr lang="en-GB" err="1"/>
              <a:t>eignen</a:t>
            </a:r>
            <a:r>
              <a:rPr lang="en-GB"/>
              <a:t> Viewer. Es </a:t>
            </a:r>
            <a:r>
              <a:rPr lang="en-GB" err="1"/>
              <a:t>wird</a:t>
            </a:r>
            <a:r>
              <a:rPr lang="en-GB"/>
              <a:t> </a:t>
            </a:r>
            <a:r>
              <a:rPr lang="en-GB" err="1"/>
              <a:t>versucht</a:t>
            </a:r>
            <a:r>
              <a:rPr lang="en-GB"/>
              <a:t> </a:t>
            </a:r>
            <a:r>
              <a:rPr lang="en-GB" err="1"/>
              <a:t>einzelne</a:t>
            </a:r>
            <a:r>
              <a:rPr lang="en-GB"/>
              <a:t> </a:t>
            </a:r>
            <a:r>
              <a:rPr lang="en-GB" err="1"/>
              <a:t>Aufgaben</a:t>
            </a:r>
            <a:r>
              <a:rPr lang="en-GB"/>
              <a:t> des </a:t>
            </a:r>
            <a:r>
              <a:rPr lang="en-GB" err="1"/>
              <a:t>Forschungsdatenlebenszyklus</a:t>
            </a:r>
            <a:r>
              <a:rPr lang="en-GB"/>
              <a:t> </a:t>
            </a:r>
            <a:r>
              <a:rPr lang="en-GB" err="1"/>
              <a:t>nicht</a:t>
            </a:r>
            <a:r>
              <a:rPr lang="en-GB"/>
              <a:t> fest an Module </a:t>
            </a:r>
            <a:r>
              <a:rPr lang="en-GB" err="1"/>
              <a:t>oder</a:t>
            </a:r>
            <a:r>
              <a:rPr lang="en-GB"/>
              <a:t> </a:t>
            </a:r>
            <a:r>
              <a:rPr lang="en-GB" err="1"/>
              <a:t>bestimmte</a:t>
            </a:r>
            <a:r>
              <a:rPr lang="en-GB"/>
              <a:t> Software </a:t>
            </a:r>
            <a:r>
              <a:rPr lang="en-GB" err="1"/>
              <a:t>zu</a:t>
            </a:r>
            <a:r>
              <a:rPr lang="en-GB"/>
              <a:t> </a:t>
            </a:r>
            <a:r>
              <a:rPr lang="en-GB" err="1"/>
              <a:t>binden</a:t>
            </a:r>
            <a:r>
              <a:rPr lang="en-GB"/>
              <a:t> </a:t>
            </a:r>
            <a:r>
              <a:rPr lang="en-GB" err="1"/>
              <a:t>oder</a:t>
            </a:r>
            <a:r>
              <a:rPr lang="en-GB"/>
              <a:t> </a:t>
            </a:r>
            <a:r>
              <a:rPr lang="en-GB" err="1"/>
              <a:t>vom</a:t>
            </a:r>
            <a:r>
              <a:rPr lang="en-GB"/>
              <a:t> WissKI-Drupal-System </a:t>
            </a:r>
            <a:r>
              <a:rPr lang="en-GB" err="1"/>
              <a:t>abhängig</a:t>
            </a:r>
            <a:r>
              <a:rPr lang="en-GB"/>
              <a:t> </a:t>
            </a:r>
            <a:r>
              <a:rPr lang="en-GB" err="1"/>
              <a:t>zu</a:t>
            </a:r>
            <a:r>
              <a:rPr lang="en-GB"/>
              <a:t> </a:t>
            </a:r>
            <a:r>
              <a:rPr lang="en-GB" err="1"/>
              <a:t>machen</a:t>
            </a:r>
            <a:r>
              <a:rPr lang="en-GB"/>
              <a:t>, </a:t>
            </a:r>
            <a:r>
              <a:rPr lang="en-GB" err="1"/>
              <a:t>sondern</a:t>
            </a:r>
            <a:r>
              <a:rPr lang="en-GB"/>
              <a:t> </a:t>
            </a:r>
            <a:r>
              <a:rPr lang="en-GB" err="1"/>
              <a:t>nur</a:t>
            </a:r>
            <a:r>
              <a:rPr lang="en-GB"/>
              <a:t> </a:t>
            </a:r>
            <a:r>
              <a:rPr lang="en-GB" err="1"/>
              <a:t>ein</a:t>
            </a:r>
            <a:r>
              <a:rPr lang="en-GB"/>
              <a:t> Framework </a:t>
            </a:r>
            <a:r>
              <a:rPr lang="en-GB" err="1"/>
              <a:t>zu</a:t>
            </a:r>
            <a:r>
              <a:rPr lang="en-GB"/>
              <a:t> </a:t>
            </a:r>
            <a:r>
              <a:rPr lang="en-GB" err="1"/>
              <a:t>bieten</a:t>
            </a:r>
            <a:r>
              <a:rPr lang="en-GB"/>
              <a:t>, Tools und </a:t>
            </a:r>
            <a:r>
              <a:rPr lang="en-GB" err="1"/>
              <a:t>Bausteine</a:t>
            </a:r>
            <a:r>
              <a:rPr lang="en-GB"/>
              <a:t> </a:t>
            </a:r>
            <a:r>
              <a:rPr lang="en-GB" err="1"/>
              <a:t>zu</a:t>
            </a:r>
            <a:r>
              <a:rPr lang="en-GB"/>
              <a:t> </a:t>
            </a:r>
            <a:r>
              <a:rPr lang="en-GB" err="1"/>
              <a:t>kombinieren</a:t>
            </a:r>
            <a:r>
              <a:rPr lang="en-GB"/>
              <a:t> und an </a:t>
            </a:r>
            <a:r>
              <a:rPr lang="en-GB" err="1"/>
              <a:t>verschiedenen</a:t>
            </a:r>
            <a:r>
              <a:rPr lang="en-GB"/>
              <a:t> </a:t>
            </a:r>
            <a:r>
              <a:rPr lang="en-GB" err="1"/>
              <a:t>Stellen</a:t>
            </a:r>
            <a:r>
              <a:rPr lang="en-GB"/>
              <a:t> </a:t>
            </a:r>
            <a:r>
              <a:rPr lang="en-GB" err="1"/>
              <a:t>aufhören</a:t>
            </a:r>
            <a:r>
              <a:rPr lang="en-GB"/>
              <a:t> und </a:t>
            </a:r>
            <a:r>
              <a:rPr lang="en-GB" err="1"/>
              <a:t>anfangen</a:t>
            </a:r>
            <a:r>
              <a:rPr lang="en-GB"/>
              <a:t> </a:t>
            </a:r>
            <a:r>
              <a:rPr lang="en-GB" err="1"/>
              <a:t>zu</a:t>
            </a:r>
            <a:r>
              <a:rPr lang="en-GB"/>
              <a:t> </a:t>
            </a:r>
            <a:r>
              <a:rPr lang="en-GB" err="1"/>
              <a:t>können</a:t>
            </a:r>
            <a:r>
              <a:rPr lang="en-GB"/>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Foliennummernplatzhalter 3"/>
          <p:cNvSpPr>
            <a:spLocks noGrp="1"/>
          </p:cNvSpPr>
          <p:nvPr>
            <p:ph type="sldNum" sz="quarter" idx="5"/>
          </p:nvPr>
        </p:nvSpPr>
        <p:spPr/>
        <p:txBody>
          <a:bodyPr/>
          <a:lstStyle/>
          <a:p>
            <a:fld id="{DCD0553D-6F4F-4142-A503-C8EA6FD645EA}" type="slidenum">
              <a:rPr lang="en-GB" smtClean="0"/>
              <a:t>11</a:t>
            </a:fld>
            <a:endParaRPr lang="en-GB"/>
          </a:p>
        </p:txBody>
      </p:sp>
    </p:spTree>
    <p:extLst>
      <p:ext uri="{BB962C8B-B14F-4D97-AF65-F5344CB8AC3E}">
        <p14:creationId xmlns:p14="http://schemas.microsoft.com/office/powerpoint/2010/main" val="2320800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Project Browser: </a:t>
            </a:r>
            <a:r>
              <a:rPr lang="en-GB" err="1"/>
              <a:t>Integriert</a:t>
            </a:r>
            <a:r>
              <a:rPr lang="en-GB"/>
              <a:t> in die </a:t>
            </a:r>
            <a:r>
              <a:rPr lang="en-GB" err="1"/>
              <a:t>eigene</a:t>
            </a:r>
            <a:r>
              <a:rPr lang="en-GB"/>
              <a:t> </a:t>
            </a:r>
            <a:r>
              <a:rPr lang="en-GB" err="1"/>
              <a:t>Seite</a:t>
            </a:r>
            <a:r>
              <a:rPr lang="en-GB"/>
              <a:t> Module </a:t>
            </a:r>
            <a:r>
              <a:rPr lang="en-GB" err="1"/>
              <a:t>finden</a:t>
            </a:r>
            <a:r>
              <a:rPr lang="en-GB"/>
              <a:t> und </a:t>
            </a:r>
            <a:r>
              <a:rPr lang="en-GB" err="1"/>
              <a:t>installieren</a:t>
            </a:r>
            <a:r>
              <a:rPr lang="en-GB"/>
              <a:t> 10.2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bg1"/>
                </a:solidFill>
                <a:latin typeface="Roboto" panose="02000000000000000000" pitchFamily="2" charset="0"/>
                <a:ea typeface="Roboto" panose="02000000000000000000" pitchFamily="2" charset="0"/>
              </a:rPr>
              <a:t>Content Model/ Field UI: </a:t>
            </a:r>
            <a:r>
              <a:rPr lang="en-GB" sz="1200" err="1">
                <a:solidFill>
                  <a:schemeClr val="bg1"/>
                </a:solidFill>
                <a:latin typeface="Roboto" panose="02000000000000000000" pitchFamily="2" charset="0"/>
                <a:ea typeface="Roboto" panose="02000000000000000000" pitchFamily="2" charset="0"/>
              </a:rPr>
              <a:t>Flüssiger</a:t>
            </a:r>
            <a:r>
              <a:rPr lang="en-GB" sz="1200">
                <a:solidFill>
                  <a:schemeClr val="bg1"/>
                </a:solidFill>
                <a:latin typeface="Roboto" panose="02000000000000000000" pitchFamily="2" charset="0"/>
                <a:ea typeface="Roboto" panose="02000000000000000000" pitchFamily="2" charset="0"/>
              </a:rPr>
              <a:t>, </a:t>
            </a:r>
            <a:r>
              <a:rPr lang="en-GB" sz="1200" err="1">
                <a:solidFill>
                  <a:schemeClr val="bg1"/>
                </a:solidFill>
                <a:latin typeface="Roboto" panose="02000000000000000000" pitchFamily="2" charset="0"/>
                <a:ea typeface="Roboto" panose="02000000000000000000" pitchFamily="2" charset="0"/>
              </a:rPr>
              <a:t>mehr</a:t>
            </a:r>
            <a:r>
              <a:rPr lang="en-GB" sz="1200">
                <a:solidFill>
                  <a:schemeClr val="bg1"/>
                </a:solidFill>
                <a:latin typeface="Roboto" panose="02000000000000000000" pitchFamily="2" charset="0"/>
                <a:ea typeface="Roboto" panose="02000000000000000000" pitchFamily="2" charset="0"/>
              </a:rPr>
              <a:t> </a:t>
            </a:r>
            <a:r>
              <a:rPr lang="en-GB" sz="1200" err="1">
                <a:solidFill>
                  <a:schemeClr val="bg1"/>
                </a:solidFill>
                <a:latin typeface="Roboto" panose="02000000000000000000" pitchFamily="2" charset="0"/>
                <a:ea typeface="Roboto" panose="02000000000000000000" pitchFamily="2" charset="0"/>
              </a:rPr>
              <a:t>Erklärung</a:t>
            </a:r>
            <a:r>
              <a:rPr lang="en-GB" sz="1200">
                <a:solidFill>
                  <a:schemeClr val="bg1"/>
                </a:solidFill>
                <a:latin typeface="Roboto" panose="02000000000000000000" pitchFamily="2" charset="0"/>
                <a:ea typeface="Roboto" panose="02000000000000000000" pitchFamily="2" charset="0"/>
              </a:rPr>
              <a:t> 10.2</a:t>
            </a:r>
          </a:p>
          <a:p>
            <a:r>
              <a:rPr lang="en-GB"/>
              <a:t>Admin Toolbar 10.3</a:t>
            </a:r>
          </a:p>
          <a:p>
            <a:r>
              <a:rPr lang="en-GB"/>
              <a:t>Automatic Updates 10.3</a:t>
            </a:r>
          </a:p>
        </p:txBody>
      </p:sp>
      <p:sp>
        <p:nvSpPr>
          <p:cNvPr id="4" name="Foliennummernplatzhalter 3"/>
          <p:cNvSpPr>
            <a:spLocks noGrp="1"/>
          </p:cNvSpPr>
          <p:nvPr>
            <p:ph type="sldNum" sz="quarter" idx="5"/>
          </p:nvPr>
        </p:nvSpPr>
        <p:spPr/>
        <p:txBody>
          <a:bodyPr/>
          <a:lstStyle/>
          <a:p>
            <a:fld id="{DCD0553D-6F4F-4142-A503-C8EA6FD645EA}" type="slidenum">
              <a:rPr lang="en-GB" smtClean="0"/>
              <a:t>12</a:t>
            </a:fld>
            <a:endParaRPr lang="en-GB"/>
          </a:p>
        </p:txBody>
      </p:sp>
    </p:spTree>
    <p:extLst>
      <p:ext uri="{BB962C8B-B14F-4D97-AF65-F5344CB8AC3E}">
        <p14:creationId xmlns:p14="http://schemas.microsoft.com/office/powerpoint/2010/main" val="2797310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0) </a:t>
            </a:r>
            <a:r>
              <a:rPr lang="en-GB" err="1"/>
              <a:t>Wisski</a:t>
            </a:r>
            <a:endParaRPr lang="en-GB"/>
          </a:p>
          <a:p>
            <a:r>
              <a:rPr lang="en-GB"/>
              <a:t>1) Drupal 10 Migration </a:t>
            </a:r>
            <a:r>
              <a:rPr lang="en-GB" err="1"/>
              <a:t>abgeschlossen</a:t>
            </a:r>
            <a:r>
              <a:rPr lang="en-GB"/>
              <a:t>, Drupal 11 in Sicht</a:t>
            </a:r>
          </a:p>
          <a:p>
            <a:r>
              <a:rPr lang="en-GB"/>
              <a:t>2) WissKI Cloud bis Ende des </a:t>
            </a:r>
            <a:r>
              <a:rPr lang="en-GB" err="1"/>
              <a:t>Jahres</a:t>
            </a:r>
            <a:endParaRPr lang="en-GB"/>
          </a:p>
          <a:p>
            <a:r>
              <a:rPr lang="en-GB"/>
              <a:t>3) </a:t>
            </a:r>
            <a:r>
              <a:rPr lang="en-GB" err="1"/>
              <a:t>Anträge</a:t>
            </a:r>
            <a:r>
              <a:rPr lang="en-GB"/>
              <a:t> und </a:t>
            </a:r>
            <a:r>
              <a:rPr lang="en-GB" err="1"/>
              <a:t>Initiativen</a:t>
            </a:r>
            <a:r>
              <a:rPr lang="en-GB"/>
              <a:t> </a:t>
            </a:r>
            <a:r>
              <a:rPr lang="en-GB" err="1"/>
              <a:t>zu</a:t>
            </a:r>
            <a:r>
              <a:rPr lang="en-GB"/>
              <a:t> </a:t>
            </a:r>
            <a:r>
              <a:rPr lang="en-GB" err="1"/>
              <a:t>Basisdatenmodellen</a:t>
            </a:r>
            <a:r>
              <a:rPr lang="en-GB"/>
              <a:t>, Runtime-Environment und Modul-</a:t>
            </a:r>
            <a:r>
              <a:rPr lang="en-GB" err="1"/>
              <a:t>Konfigurationen</a:t>
            </a:r>
            <a:endParaRPr lang="en-GB"/>
          </a:p>
          <a:p>
            <a:r>
              <a:rPr lang="en-GB"/>
              <a:t>4) Performance </a:t>
            </a:r>
            <a:r>
              <a:rPr lang="en-GB" err="1"/>
              <a:t>mit</a:t>
            </a:r>
            <a:r>
              <a:rPr lang="en-GB"/>
              <a:t> </a:t>
            </a:r>
            <a:r>
              <a:rPr lang="en-GB" err="1"/>
              <a:t>Solr</a:t>
            </a:r>
            <a:r>
              <a:rPr lang="en-GB"/>
              <a:t> Caching</a:t>
            </a:r>
          </a:p>
        </p:txBody>
      </p:sp>
      <p:sp>
        <p:nvSpPr>
          <p:cNvPr id="4" name="Foliennummernplatzhalter 3"/>
          <p:cNvSpPr>
            <a:spLocks noGrp="1"/>
          </p:cNvSpPr>
          <p:nvPr>
            <p:ph type="sldNum" sz="quarter" idx="5"/>
          </p:nvPr>
        </p:nvSpPr>
        <p:spPr/>
        <p:txBody>
          <a:bodyPr/>
          <a:lstStyle/>
          <a:p>
            <a:fld id="{DCD0553D-6F4F-4142-A503-C8EA6FD645EA}" type="slidenum">
              <a:rPr lang="en-GB" smtClean="0"/>
              <a:t>13</a:t>
            </a:fld>
            <a:endParaRPr lang="en-GB"/>
          </a:p>
        </p:txBody>
      </p:sp>
    </p:spTree>
    <p:extLst>
      <p:ext uri="{BB962C8B-B14F-4D97-AF65-F5344CB8AC3E}">
        <p14:creationId xmlns:p14="http://schemas.microsoft.com/office/powerpoint/2010/main" val="1036910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0) </a:t>
            </a:r>
            <a:r>
              <a:rPr lang="en-GB" err="1"/>
              <a:t>Wisski</a:t>
            </a:r>
            <a:endParaRPr lang="en-GB"/>
          </a:p>
          <a:p>
            <a:r>
              <a:rPr lang="en-GB"/>
              <a:t>1) Drupal 10 Migration </a:t>
            </a:r>
            <a:r>
              <a:rPr lang="en-GB" err="1"/>
              <a:t>abgeschlossen</a:t>
            </a:r>
            <a:r>
              <a:rPr lang="en-GB"/>
              <a:t>, Drupal 11 in Sicht</a:t>
            </a:r>
          </a:p>
          <a:p>
            <a:r>
              <a:rPr lang="en-GB"/>
              <a:t>2) WissKI Cloud bis Ende des </a:t>
            </a:r>
            <a:r>
              <a:rPr lang="en-GB" err="1"/>
              <a:t>Jahres</a:t>
            </a:r>
            <a:endParaRPr lang="en-GB"/>
          </a:p>
          <a:p>
            <a:r>
              <a:rPr lang="en-GB"/>
              <a:t>3) </a:t>
            </a:r>
            <a:r>
              <a:rPr lang="en-GB" err="1"/>
              <a:t>Anträge</a:t>
            </a:r>
            <a:r>
              <a:rPr lang="en-GB"/>
              <a:t> und </a:t>
            </a:r>
            <a:r>
              <a:rPr lang="en-GB" err="1"/>
              <a:t>Initiativen</a:t>
            </a:r>
            <a:r>
              <a:rPr lang="en-GB"/>
              <a:t> </a:t>
            </a:r>
            <a:r>
              <a:rPr lang="en-GB" err="1"/>
              <a:t>zu</a:t>
            </a:r>
            <a:r>
              <a:rPr lang="en-GB"/>
              <a:t> </a:t>
            </a:r>
            <a:r>
              <a:rPr lang="en-GB" err="1"/>
              <a:t>Basisdatenmodellen</a:t>
            </a:r>
            <a:r>
              <a:rPr lang="en-GB"/>
              <a:t>, Runtime-Environment und Modul-</a:t>
            </a:r>
            <a:r>
              <a:rPr lang="en-GB" err="1"/>
              <a:t>Konfigurationen</a:t>
            </a:r>
            <a:endParaRPr lang="en-GB"/>
          </a:p>
          <a:p>
            <a:r>
              <a:rPr lang="en-GB"/>
              <a:t>4) Performance </a:t>
            </a:r>
            <a:r>
              <a:rPr lang="en-GB" err="1"/>
              <a:t>mit</a:t>
            </a:r>
            <a:r>
              <a:rPr lang="en-GB"/>
              <a:t> </a:t>
            </a:r>
            <a:r>
              <a:rPr lang="en-GB" err="1"/>
              <a:t>Solr</a:t>
            </a:r>
            <a:r>
              <a:rPr lang="en-GB"/>
              <a:t> Caching</a:t>
            </a:r>
          </a:p>
        </p:txBody>
      </p:sp>
      <p:sp>
        <p:nvSpPr>
          <p:cNvPr id="4" name="Foliennummernplatzhalter 3"/>
          <p:cNvSpPr>
            <a:spLocks noGrp="1"/>
          </p:cNvSpPr>
          <p:nvPr>
            <p:ph type="sldNum" sz="quarter" idx="5"/>
          </p:nvPr>
        </p:nvSpPr>
        <p:spPr/>
        <p:txBody>
          <a:bodyPr/>
          <a:lstStyle/>
          <a:p>
            <a:fld id="{DCD0553D-6F4F-4142-A503-C8EA6FD645EA}" type="slidenum">
              <a:rPr lang="en-GB" smtClean="0"/>
              <a:t>15</a:t>
            </a:fld>
            <a:endParaRPr lang="en-GB"/>
          </a:p>
        </p:txBody>
      </p:sp>
    </p:spTree>
    <p:extLst>
      <p:ext uri="{BB962C8B-B14F-4D97-AF65-F5344CB8AC3E}">
        <p14:creationId xmlns:p14="http://schemas.microsoft.com/office/powerpoint/2010/main" val="3304786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Bugfixes: </a:t>
            </a:r>
            <a:r>
              <a:rPr lang="en-GB" err="1"/>
              <a:t>Datenbankschemata</a:t>
            </a:r>
            <a:r>
              <a:rPr lang="en-GB"/>
              <a:t> </a:t>
            </a:r>
            <a:r>
              <a:rPr lang="en-GB" err="1"/>
              <a:t>geputzt</a:t>
            </a:r>
            <a:r>
              <a:rPr lang="en-GB"/>
              <a:t> und </a:t>
            </a:r>
            <a:r>
              <a:rPr lang="en-GB" err="1"/>
              <a:t>gesichert</a:t>
            </a:r>
            <a:r>
              <a:rPr lang="en-GB"/>
              <a:t>: </a:t>
            </a:r>
          </a:p>
        </p:txBody>
      </p:sp>
      <p:sp>
        <p:nvSpPr>
          <p:cNvPr id="4" name="Foliennummernplatzhalter 3"/>
          <p:cNvSpPr>
            <a:spLocks noGrp="1"/>
          </p:cNvSpPr>
          <p:nvPr>
            <p:ph type="sldNum" sz="quarter" idx="5"/>
          </p:nvPr>
        </p:nvSpPr>
        <p:spPr/>
        <p:txBody>
          <a:bodyPr/>
          <a:lstStyle/>
          <a:p>
            <a:fld id="{DCD0553D-6F4F-4142-A503-C8EA6FD645EA}" type="slidenum">
              <a:rPr lang="en-GB" smtClean="0"/>
              <a:t>16</a:t>
            </a:fld>
            <a:endParaRPr lang="en-GB"/>
          </a:p>
        </p:txBody>
      </p:sp>
    </p:spTree>
    <p:extLst>
      <p:ext uri="{BB962C8B-B14F-4D97-AF65-F5344CB8AC3E}">
        <p14:creationId xmlns:p14="http://schemas.microsoft.com/office/powerpoint/2010/main" val="1974079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DCD0553D-6F4F-4142-A503-C8EA6FD645EA}" type="slidenum">
              <a:rPr lang="en-GB" smtClean="0"/>
              <a:t>17</a:t>
            </a:fld>
            <a:endParaRPr lang="en-GB"/>
          </a:p>
        </p:txBody>
      </p:sp>
    </p:spTree>
    <p:extLst>
      <p:ext uri="{BB962C8B-B14F-4D97-AF65-F5344CB8AC3E}">
        <p14:creationId xmlns:p14="http://schemas.microsoft.com/office/powerpoint/2010/main" val="392969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238AAA-CC64-DDD8-81E2-2D37F4ABBE47}"/>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GB"/>
          </a:p>
        </p:txBody>
      </p:sp>
      <p:sp>
        <p:nvSpPr>
          <p:cNvPr id="3" name="Untertitel 2">
            <a:extLst>
              <a:ext uri="{FF2B5EF4-FFF2-40B4-BE49-F238E27FC236}">
                <a16:creationId xmlns:a16="http://schemas.microsoft.com/office/drawing/2014/main" id="{39B64193-304D-A567-2985-A891F6E883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GB"/>
          </a:p>
        </p:txBody>
      </p:sp>
      <p:sp>
        <p:nvSpPr>
          <p:cNvPr id="4" name="Datumsplatzhalter 3">
            <a:extLst>
              <a:ext uri="{FF2B5EF4-FFF2-40B4-BE49-F238E27FC236}">
                <a16:creationId xmlns:a16="http://schemas.microsoft.com/office/drawing/2014/main" id="{AB3B7EC4-1FC6-0B81-3704-2E615F042E75}"/>
              </a:ext>
            </a:extLst>
          </p:cNvPr>
          <p:cNvSpPr>
            <a:spLocks noGrp="1"/>
          </p:cNvSpPr>
          <p:nvPr>
            <p:ph type="dt" sz="half" idx="10"/>
          </p:nvPr>
        </p:nvSpPr>
        <p:spPr/>
        <p:txBody>
          <a:bodyPr/>
          <a:lstStyle/>
          <a:p>
            <a:fld id="{750B88D4-1BFA-478B-89EB-B0A0E7B89E42}" type="datetimeFigureOut">
              <a:rPr lang="en-GB" smtClean="0"/>
              <a:t>28/11/2023</a:t>
            </a:fld>
            <a:endParaRPr lang="en-GB"/>
          </a:p>
        </p:txBody>
      </p:sp>
      <p:sp>
        <p:nvSpPr>
          <p:cNvPr id="5" name="Fußzeilenplatzhalter 4">
            <a:extLst>
              <a:ext uri="{FF2B5EF4-FFF2-40B4-BE49-F238E27FC236}">
                <a16:creationId xmlns:a16="http://schemas.microsoft.com/office/drawing/2014/main" id="{AD687E28-AD85-7A55-7C08-A3FA75A5A627}"/>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73C77316-BB36-A277-99C1-594098153B6F}"/>
              </a:ext>
            </a:extLst>
          </p:cNvPr>
          <p:cNvSpPr>
            <a:spLocks noGrp="1"/>
          </p:cNvSpPr>
          <p:nvPr>
            <p:ph type="sldNum" sz="quarter" idx="12"/>
          </p:nvPr>
        </p:nvSpPr>
        <p:spPr/>
        <p:txBody>
          <a:bodyPr/>
          <a:lstStyle/>
          <a:p>
            <a:fld id="{3A1E7D5D-AC16-47A5-8D9B-93CCB12C6068}" type="slidenum">
              <a:rPr lang="en-GB" smtClean="0"/>
              <a:t>‹#›</a:t>
            </a:fld>
            <a:endParaRPr lang="en-GB"/>
          </a:p>
        </p:txBody>
      </p:sp>
    </p:spTree>
    <p:extLst>
      <p:ext uri="{BB962C8B-B14F-4D97-AF65-F5344CB8AC3E}">
        <p14:creationId xmlns:p14="http://schemas.microsoft.com/office/powerpoint/2010/main" val="2670719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14EC5A-54C2-85B8-1D30-4A9521C29E5A}"/>
              </a:ext>
            </a:extLst>
          </p:cNvPr>
          <p:cNvSpPr>
            <a:spLocks noGrp="1"/>
          </p:cNvSpPr>
          <p:nvPr>
            <p:ph type="title"/>
          </p:nvPr>
        </p:nvSpPr>
        <p:spPr/>
        <p:txBody>
          <a:bodyPr/>
          <a:lstStyle/>
          <a:p>
            <a:r>
              <a:rPr lang="de-DE"/>
              <a:t>Mastertitelformat bearbeiten</a:t>
            </a:r>
            <a:endParaRPr lang="en-GB"/>
          </a:p>
        </p:txBody>
      </p:sp>
      <p:sp>
        <p:nvSpPr>
          <p:cNvPr id="3" name="Vertikaler Textplatzhalter 2">
            <a:extLst>
              <a:ext uri="{FF2B5EF4-FFF2-40B4-BE49-F238E27FC236}">
                <a16:creationId xmlns:a16="http://schemas.microsoft.com/office/drawing/2014/main" id="{427D3855-AC99-4550-6F0F-F101F66EE2FD}"/>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5E8B6B0C-4B5A-0B4D-C283-C981A6A2F9D0}"/>
              </a:ext>
            </a:extLst>
          </p:cNvPr>
          <p:cNvSpPr>
            <a:spLocks noGrp="1"/>
          </p:cNvSpPr>
          <p:nvPr>
            <p:ph type="dt" sz="half" idx="10"/>
          </p:nvPr>
        </p:nvSpPr>
        <p:spPr/>
        <p:txBody>
          <a:bodyPr/>
          <a:lstStyle/>
          <a:p>
            <a:fld id="{750B88D4-1BFA-478B-89EB-B0A0E7B89E42}" type="datetimeFigureOut">
              <a:rPr lang="en-GB" smtClean="0"/>
              <a:t>28/11/2023</a:t>
            </a:fld>
            <a:endParaRPr lang="en-GB"/>
          </a:p>
        </p:txBody>
      </p:sp>
      <p:sp>
        <p:nvSpPr>
          <p:cNvPr id="5" name="Fußzeilenplatzhalter 4">
            <a:extLst>
              <a:ext uri="{FF2B5EF4-FFF2-40B4-BE49-F238E27FC236}">
                <a16:creationId xmlns:a16="http://schemas.microsoft.com/office/drawing/2014/main" id="{906E781B-A475-A45C-69DA-7FF947881F83}"/>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3468D24E-F5A0-8AB1-101F-72E11A3DC0E3}"/>
              </a:ext>
            </a:extLst>
          </p:cNvPr>
          <p:cNvSpPr>
            <a:spLocks noGrp="1"/>
          </p:cNvSpPr>
          <p:nvPr>
            <p:ph type="sldNum" sz="quarter" idx="12"/>
          </p:nvPr>
        </p:nvSpPr>
        <p:spPr/>
        <p:txBody>
          <a:bodyPr/>
          <a:lstStyle/>
          <a:p>
            <a:fld id="{3A1E7D5D-AC16-47A5-8D9B-93CCB12C6068}" type="slidenum">
              <a:rPr lang="en-GB" smtClean="0"/>
              <a:t>‹#›</a:t>
            </a:fld>
            <a:endParaRPr lang="en-GB"/>
          </a:p>
        </p:txBody>
      </p:sp>
    </p:spTree>
    <p:extLst>
      <p:ext uri="{BB962C8B-B14F-4D97-AF65-F5344CB8AC3E}">
        <p14:creationId xmlns:p14="http://schemas.microsoft.com/office/powerpoint/2010/main" val="4070369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B146F5F6-EAA3-BD0C-077D-561F78E862AA}"/>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en-GB"/>
          </a:p>
        </p:txBody>
      </p:sp>
      <p:sp>
        <p:nvSpPr>
          <p:cNvPr id="3" name="Vertikaler Textplatzhalter 2">
            <a:extLst>
              <a:ext uri="{FF2B5EF4-FFF2-40B4-BE49-F238E27FC236}">
                <a16:creationId xmlns:a16="http://schemas.microsoft.com/office/drawing/2014/main" id="{18AB093F-810D-69F2-4B8A-2358201C97A8}"/>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AC9B7E1B-35BE-6ADD-B7D7-8D487EA662CD}"/>
              </a:ext>
            </a:extLst>
          </p:cNvPr>
          <p:cNvSpPr>
            <a:spLocks noGrp="1"/>
          </p:cNvSpPr>
          <p:nvPr>
            <p:ph type="dt" sz="half" idx="10"/>
          </p:nvPr>
        </p:nvSpPr>
        <p:spPr/>
        <p:txBody>
          <a:bodyPr/>
          <a:lstStyle/>
          <a:p>
            <a:fld id="{750B88D4-1BFA-478B-89EB-B0A0E7B89E42}" type="datetimeFigureOut">
              <a:rPr lang="en-GB" smtClean="0"/>
              <a:t>28/11/2023</a:t>
            </a:fld>
            <a:endParaRPr lang="en-GB"/>
          </a:p>
        </p:txBody>
      </p:sp>
      <p:sp>
        <p:nvSpPr>
          <p:cNvPr id="5" name="Fußzeilenplatzhalter 4">
            <a:extLst>
              <a:ext uri="{FF2B5EF4-FFF2-40B4-BE49-F238E27FC236}">
                <a16:creationId xmlns:a16="http://schemas.microsoft.com/office/drawing/2014/main" id="{69AA9A6F-726B-6B1E-0D6F-46902067A49C}"/>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1F2387FD-2FF1-D757-FAAD-4FB2A8ACD97B}"/>
              </a:ext>
            </a:extLst>
          </p:cNvPr>
          <p:cNvSpPr>
            <a:spLocks noGrp="1"/>
          </p:cNvSpPr>
          <p:nvPr>
            <p:ph type="sldNum" sz="quarter" idx="12"/>
          </p:nvPr>
        </p:nvSpPr>
        <p:spPr/>
        <p:txBody>
          <a:bodyPr/>
          <a:lstStyle/>
          <a:p>
            <a:fld id="{3A1E7D5D-AC16-47A5-8D9B-93CCB12C6068}" type="slidenum">
              <a:rPr lang="en-GB" smtClean="0"/>
              <a:t>‹#›</a:t>
            </a:fld>
            <a:endParaRPr lang="en-GB"/>
          </a:p>
        </p:txBody>
      </p:sp>
    </p:spTree>
    <p:extLst>
      <p:ext uri="{BB962C8B-B14F-4D97-AF65-F5344CB8AC3E}">
        <p14:creationId xmlns:p14="http://schemas.microsoft.com/office/powerpoint/2010/main" val="600174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9465CC-0C58-8685-47C7-4BDEDE62C9DC}"/>
              </a:ext>
            </a:extLst>
          </p:cNvPr>
          <p:cNvSpPr>
            <a:spLocks noGrp="1"/>
          </p:cNvSpPr>
          <p:nvPr>
            <p:ph type="title"/>
          </p:nvPr>
        </p:nvSpPr>
        <p:spPr/>
        <p:txBody>
          <a:bodyPr/>
          <a:lstStyle/>
          <a:p>
            <a:r>
              <a:rPr lang="de-DE"/>
              <a:t>Mastertitelformat bearbeiten</a:t>
            </a:r>
            <a:endParaRPr lang="en-GB"/>
          </a:p>
        </p:txBody>
      </p:sp>
      <p:sp>
        <p:nvSpPr>
          <p:cNvPr id="3" name="Inhaltsplatzhalter 2">
            <a:extLst>
              <a:ext uri="{FF2B5EF4-FFF2-40B4-BE49-F238E27FC236}">
                <a16:creationId xmlns:a16="http://schemas.microsoft.com/office/drawing/2014/main" id="{180B61CA-9E53-8C17-D5C1-FA1EA6EC2D54}"/>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80E1AD10-B2C4-7167-F99A-C72475377EE2}"/>
              </a:ext>
            </a:extLst>
          </p:cNvPr>
          <p:cNvSpPr>
            <a:spLocks noGrp="1"/>
          </p:cNvSpPr>
          <p:nvPr>
            <p:ph type="dt" sz="half" idx="10"/>
          </p:nvPr>
        </p:nvSpPr>
        <p:spPr/>
        <p:txBody>
          <a:bodyPr/>
          <a:lstStyle/>
          <a:p>
            <a:fld id="{750B88D4-1BFA-478B-89EB-B0A0E7B89E42}" type="datetimeFigureOut">
              <a:rPr lang="en-GB" smtClean="0"/>
              <a:t>28/11/2023</a:t>
            </a:fld>
            <a:endParaRPr lang="en-GB"/>
          </a:p>
        </p:txBody>
      </p:sp>
      <p:sp>
        <p:nvSpPr>
          <p:cNvPr id="5" name="Fußzeilenplatzhalter 4">
            <a:extLst>
              <a:ext uri="{FF2B5EF4-FFF2-40B4-BE49-F238E27FC236}">
                <a16:creationId xmlns:a16="http://schemas.microsoft.com/office/drawing/2014/main" id="{E5756332-A4EF-EE0D-50F8-7D5B15519844}"/>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1475568F-CC0B-9BFA-FA3A-711490BAA0E0}"/>
              </a:ext>
            </a:extLst>
          </p:cNvPr>
          <p:cNvSpPr>
            <a:spLocks noGrp="1"/>
          </p:cNvSpPr>
          <p:nvPr>
            <p:ph type="sldNum" sz="quarter" idx="12"/>
          </p:nvPr>
        </p:nvSpPr>
        <p:spPr/>
        <p:txBody>
          <a:bodyPr/>
          <a:lstStyle/>
          <a:p>
            <a:fld id="{3A1E7D5D-AC16-47A5-8D9B-93CCB12C6068}" type="slidenum">
              <a:rPr lang="en-GB" smtClean="0"/>
              <a:t>‹#›</a:t>
            </a:fld>
            <a:endParaRPr lang="en-GB"/>
          </a:p>
        </p:txBody>
      </p:sp>
    </p:spTree>
    <p:extLst>
      <p:ext uri="{BB962C8B-B14F-4D97-AF65-F5344CB8AC3E}">
        <p14:creationId xmlns:p14="http://schemas.microsoft.com/office/powerpoint/2010/main" val="3868488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EE9FB9-86C5-4E45-8943-7C9700BEC103}"/>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GB"/>
          </a:p>
        </p:txBody>
      </p:sp>
      <p:sp>
        <p:nvSpPr>
          <p:cNvPr id="3" name="Textplatzhalter 2">
            <a:extLst>
              <a:ext uri="{FF2B5EF4-FFF2-40B4-BE49-F238E27FC236}">
                <a16:creationId xmlns:a16="http://schemas.microsoft.com/office/drawing/2014/main" id="{A201EC7E-C54B-2925-BEED-A712CC5066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ADA2F441-42DE-205B-9EF1-B1E90A80285B}"/>
              </a:ext>
            </a:extLst>
          </p:cNvPr>
          <p:cNvSpPr>
            <a:spLocks noGrp="1"/>
          </p:cNvSpPr>
          <p:nvPr>
            <p:ph type="dt" sz="half" idx="10"/>
          </p:nvPr>
        </p:nvSpPr>
        <p:spPr/>
        <p:txBody>
          <a:bodyPr/>
          <a:lstStyle/>
          <a:p>
            <a:fld id="{750B88D4-1BFA-478B-89EB-B0A0E7B89E42}" type="datetimeFigureOut">
              <a:rPr lang="en-GB" smtClean="0"/>
              <a:t>28/11/2023</a:t>
            </a:fld>
            <a:endParaRPr lang="en-GB"/>
          </a:p>
        </p:txBody>
      </p:sp>
      <p:sp>
        <p:nvSpPr>
          <p:cNvPr id="5" name="Fußzeilenplatzhalter 4">
            <a:extLst>
              <a:ext uri="{FF2B5EF4-FFF2-40B4-BE49-F238E27FC236}">
                <a16:creationId xmlns:a16="http://schemas.microsoft.com/office/drawing/2014/main" id="{84E53424-92F6-27D0-D97B-2290F84B2D37}"/>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33FE736A-3A55-34C8-630D-CB250B24951D}"/>
              </a:ext>
            </a:extLst>
          </p:cNvPr>
          <p:cNvSpPr>
            <a:spLocks noGrp="1"/>
          </p:cNvSpPr>
          <p:nvPr>
            <p:ph type="sldNum" sz="quarter" idx="12"/>
          </p:nvPr>
        </p:nvSpPr>
        <p:spPr/>
        <p:txBody>
          <a:bodyPr/>
          <a:lstStyle/>
          <a:p>
            <a:fld id="{3A1E7D5D-AC16-47A5-8D9B-93CCB12C6068}" type="slidenum">
              <a:rPr lang="en-GB" smtClean="0"/>
              <a:t>‹#›</a:t>
            </a:fld>
            <a:endParaRPr lang="en-GB"/>
          </a:p>
        </p:txBody>
      </p:sp>
    </p:spTree>
    <p:extLst>
      <p:ext uri="{BB962C8B-B14F-4D97-AF65-F5344CB8AC3E}">
        <p14:creationId xmlns:p14="http://schemas.microsoft.com/office/powerpoint/2010/main" val="227166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311B57-28B6-E8AA-4133-9590F543EC84}"/>
              </a:ext>
            </a:extLst>
          </p:cNvPr>
          <p:cNvSpPr>
            <a:spLocks noGrp="1"/>
          </p:cNvSpPr>
          <p:nvPr>
            <p:ph type="title"/>
          </p:nvPr>
        </p:nvSpPr>
        <p:spPr/>
        <p:txBody>
          <a:bodyPr/>
          <a:lstStyle/>
          <a:p>
            <a:r>
              <a:rPr lang="de-DE"/>
              <a:t>Mastertitelformat bearbeiten</a:t>
            </a:r>
            <a:endParaRPr lang="en-GB"/>
          </a:p>
        </p:txBody>
      </p:sp>
      <p:sp>
        <p:nvSpPr>
          <p:cNvPr id="3" name="Inhaltsplatzhalter 2">
            <a:extLst>
              <a:ext uri="{FF2B5EF4-FFF2-40B4-BE49-F238E27FC236}">
                <a16:creationId xmlns:a16="http://schemas.microsoft.com/office/drawing/2014/main" id="{EB6C2971-3CE6-3C1D-637B-8255CE34C27A}"/>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Inhaltsplatzhalter 3">
            <a:extLst>
              <a:ext uri="{FF2B5EF4-FFF2-40B4-BE49-F238E27FC236}">
                <a16:creationId xmlns:a16="http://schemas.microsoft.com/office/drawing/2014/main" id="{2208950C-5B5A-EC4A-3583-BF5D536CE5B2}"/>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Datumsplatzhalter 4">
            <a:extLst>
              <a:ext uri="{FF2B5EF4-FFF2-40B4-BE49-F238E27FC236}">
                <a16:creationId xmlns:a16="http://schemas.microsoft.com/office/drawing/2014/main" id="{04783E5E-5F22-7634-495B-6DBD45083C81}"/>
              </a:ext>
            </a:extLst>
          </p:cNvPr>
          <p:cNvSpPr>
            <a:spLocks noGrp="1"/>
          </p:cNvSpPr>
          <p:nvPr>
            <p:ph type="dt" sz="half" idx="10"/>
          </p:nvPr>
        </p:nvSpPr>
        <p:spPr/>
        <p:txBody>
          <a:bodyPr/>
          <a:lstStyle/>
          <a:p>
            <a:fld id="{750B88D4-1BFA-478B-89EB-B0A0E7B89E42}" type="datetimeFigureOut">
              <a:rPr lang="en-GB" smtClean="0"/>
              <a:t>28/11/2023</a:t>
            </a:fld>
            <a:endParaRPr lang="en-GB"/>
          </a:p>
        </p:txBody>
      </p:sp>
      <p:sp>
        <p:nvSpPr>
          <p:cNvPr id="6" name="Fußzeilenplatzhalter 5">
            <a:extLst>
              <a:ext uri="{FF2B5EF4-FFF2-40B4-BE49-F238E27FC236}">
                <a16:creationId xmlns:a16="http://schemas.microsoft.com/office/drawing/2014/main" id="{2067467A-1BC0-1121-844E-0A600C4488C3}"/>
              </a:ext>
            </a:extLst>
          </p:cNvPr>
          <p:cNvSpPr>
            <a:spLocks noGrp="1"/>
          </p:cNvSpPr>
          <p:nvPr>
            <p:ph type="ftr" sz="quarter" idx="11"/>
          </p:nvPr>
        </p:nvSpPr>
        <p:spPr/>
        <p:txBody>
          <a:bodyPr/>
          <a:lstStyle/>
          <a:p>
            <a:endParaRPr lang="en-GB"/>
          </a:p>
        </p:txBody>
      </p:sp>
      <p:sp>
        <p:nvSpPr>
          <p:cNvPr id="7" name="Foliennummernplatzhalter 6">
            <a:extLst>
              <a:ext uri="{FF2B5EF4-FFF2-40B4-BE49-F238E27FC236}">
                <a16:creationId xmlns:a16="http://schemas.microsoft.com/office/drawing/2014/main" id="{E182ADAA-D42E-1CCA-5CF0-EF4F314CFB6C}"/>
              </a:ext>
            </a:extLst>
          </p:cNvPr>
          <p:cNvSpPr>
            <a:spLocks noGrp="1"/>
          </p:cNvSpPr>
          <p:nvPr>
            <p:ph type="sldNum" sz="quarter" idx="12"/>
          </p:nvPr>
        </p:nvSpPr>
        <p:spPr/>
        <p:txBody>
          <a:bodyPr/>
          <a:lstStyle/>
          <a:p>
            <a:fld id="{3A1E7D5D-AC16-47A5-8D9B-93CCB12C6068}" type="slidenum">
              <a:rPr lang="en-GB" smtClean="0"/>
              <a:t>‹#›</a:t>
            </a:fld>
            <a:endParaRPr lang="en-GB"/>
          </a:p>
        </p:txBody>
      </p:sp>
    </p:spTree>
    <p:extLst>
      <p:ext uri="{BB962C8B-B14F-4D97-AF65-F5344CB8AC3E}">
        <p14:creationId xmlns:p14="http://schemas.microsoft.com/office/powerpoint/2010/main" val="2999397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D67900-378B-662B-1381-CD58E3A09504}"/>
              </a:ext>
            </a:extLst>
          </p:cNvPr>
          <p:cNvSpPr>
            <a:spLocks noGrp="1"/>
          </p:cNvSpPr>
          <p:nvPr>
            <p:ph type="title"/>
          </p:nvPr>
        </p:nvSpPr>
        <p:spPr>
          <a:xfrm>
            <a:off x="839788" y="365125"/>
            <a:ext cx="10515600" cy="1325563"/>
          </a:xfrm>
        </p:spPr>
        <p:txBody>
          <a:bodyPr/>
          <a:lstStyle/>
          <a:p>
            <a:r>
              <a:rPr lang="de-DE"/>
              <a:t>Mastertitelformat bearbeiten</a:t>
            </a:r>
            <a:endParaRPr lang="en-GB"/>
          </a:p>
        </p:txBody>
      </p:sp>
      <p:sp>
        <p:nvSpPr>
          <p:cNvPr id="3" name="Textplatzhalter 2">
            <a:extLst>
              <a:ext uri="{FF2B5EF4-FFF2-40B4-BE49-F238E27FC236}">
                <a16:creationId xmlns:a16="http://schemas.microsoft.com/office/drawing/2014/main" id="{B516206E-9352-7389-DEE2-BBF8F40F52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40234D8C-74BF-0D8A-0882-7CA39E5A8E28}"/>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Textplatzhalter 4">
            <a:extLst>
              <a:ext uri="{FF2B5EF4-FFF2-40B4-BE49-F238E27FC236}">
                <a16:creationId xmlns:a16="http://schemas.microsoft.com/office/drawing/2014/main" id="{A2A94F8A-A149-D288-C122-FC966F3692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66CCB56A-AD20-5C45-AF28-3B2A26D905DF}"/>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7" name="Datumsplatzhalter 6">
            <a:extLst>
              <a:ext uri="{FF2B5EF4-FFF2-40B4-BE49-F238E27FC236}">
                <a16:creationId xmlns:a16="http://schemas.microsoft.com/office/drawing/2014/main" id="{4DFF1D96-2A5C-DCA5-4B89-5DEF15769F6D}"/>
              </a:ext>
            </a:extLst>
          </p:cNvPr>
          <p:cNvSpPr>
            <a:spLocks noGrp="1"/>
          </p:cNvSpPr>
          <p:nvPr>
            <p:ph type="dt" sz="half" idx="10"/>
          </p:nvPr>
        </p:nvSpPr>
        <p:spPr/>
        <p:txBody>
          <a:bodyPr/>
          <a:lstStyle/>
          <a:p>
            <a:fld id="{750B88D4-1BFA-478B-89EB-B0A0E7B89E42}" type="datetimeFigureOut">
              <a:rPr lang="en-GB" smtClean="0"/>
              <a:t>28/11/2023</a:t>
            </a:fld>
            <a:endParaRPr lang="en-GB"/>
          </a:p>
        </p:txBody>
      </p:sp>
      <p:sp>
        <p:nvSpPr>
          <p:cNvPr id="8" name="Fußzeilenplatzhalter 7">
            <a:extLst>
              <a:ext uri="{FF2B5EF4-FFF2-40B4-BE49-F238E27FC236}">
                <a16:creationId xmlns:a16="http://schemas.microsoft.com/office/drawing/2014/main" id="{3BF16CB1-C970-337C-F980-A6024D3FD3CC}"/>
              </a:ext>
            </a:extLst>
          </p:cNvPr>
          <p:cNvSpPr>
            <a:spLocks noGrp="1"/>
          </p:cNvSpPr>
          <p:nvPr>
            <p:ph type="ftr" sz="quarter" idx="11"/>
          </p:nvPr>
        </p:nvSpPr>
        <p:spPr/>
        <p:txBody>
          <a:bodyPr/>
          <a:lstStyle/>
          <a:p>
            <a:endParaRPr lang="en-GB"/>
          </a:p>
        </p:txBody>
      </p:sp>
      <p:sp>
        <p:nvSpPr>
          <p:cNvPr id="9" name="Foliennummernplatzhalter 8">
            <a:extLst>
              <a:ext uri="{FF2B5EF4-FFF2-40B4-BE49-F238E27FC236}">
                <a16:creationId xmlns:a16="http://schemas.microsoft.com/office/drawing/2014/main" id="{A1CDC974-0981-FAB5-3383-DD0A196E3970}"/>
              </a:ext>
            </a:extLst>
          </p:cNvPr>
          <p:cNvSpPr>
            <a:spLocks noGrp="1"/>
          </p:cNvSpPr>
          <p:nvPr>
            <p:ph type="sldNum" sz="quarter" idx="12"/>
          </p:nvPr>
        </p:nvSpPr>
        <p:spPr/>
        <p:txBody>
          <a:bodyPr/>
          <a:lstStyle/>
          <a:p>
            <a:fld id="{3A1E7D5D-AC16-47A5-8D9B-93CCB12C6068}" type="slidenum">
              <a:rPr lang="en-GB" smtClean="0"/>
              <a:t>‹#›</a:t>
            </a:fld>
            <a:endParaRPr lang="en-GB"/>
          </a:p>
        </p:txBody>
      </p:sp>
    </p:spTree>
    <p:extLst>
      <p:ext uri="{BB962C8B-B14F-4D97-AF65-F5344CB8AC3E}">
        <p14:creationId xmlns:p14="http://schemas.microsoft.com/office/powerpoint/2010/main" val="3016363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0859AA-623B-0D68-3483-D1BE51A745DD}"/>
              </a:ext>
            </a:extLst>
          </p:cNvPr>
          <p:cNvSpPr>
            <a:spLocks noGrp="1"/>
          </p:cNvSpPr>
          <p:nvPr>
            <p:ph type="title"/>
          </p:nvPr>
        </p:nvSpPr>
        <p:spPr/>
        <p:txBody>
          <a:bodyPr/>
          <a:lstStyle/>
          <a:p>
            <a:r>
              <a:rPr lang="de-DE"/>
              <a:t>Mastertitelformat bearbeiten</a:t>
            </a:r>
            <a:endParaRPr lang="en-GB"/>
          </a:p>
        </p:txBody>
      </p:sp>
      <p:sp>
        <p:nvSpPr>
          <p:cNvPr id="3" name="Datumsplatzhalter 2">
            <a:extLst>
              <a:ext uri="{FF2B5EF4-FFF2-40B4-BE49-F238E27FC236}">
                <a16:creationId xmlns:a16="http://schemas.microsoft.com/office/drawing/2014/main" id="{03605013-33B1-0463-5170-3668C6139BFA}"/>
              </a:ext>
            </a:extLst>
          </p:cNvPr>
          <p:cNvSpPr>
            <a:spLocks noGrp="1"/>
          </p:cNvSpPr>
          <p:nvPr>
            <p:ph type="dt" sz="half" idx="10"/>
          </p:nvPr>
        </p:nvSpPr>
        <p:spPr/>
        <p:txBody>
          <a:bodyPr/>
          <a:lstStyle/>
          <a:p>
            <a:fld id="{750B88D4-1BFA-478B-89EB-B0A0E7B89E42}" type="datetimeFigureOut">
              <a:rPr lang="en-GB" smtClean="0"/>
              <a:t>28/11/2023</a:t>
            </a:fld>
            <a:endParaRPr lang="en-GB"/>
          </a:p>
        </p:txBody>
      </p:sp>
      <p:sp>
        <p:nvSpPr>
          <p:cNvPr id="4" name="Fußzeilenplatzhalter 3">
            <a:extLst>
              <a:ext uri="{FF2B5EF4-FFF2-40B4-BE49-F238E27FC236}">
                <a16:creationId xmlns:a16="http://schemas.microsoft.com/office/drawing/2014/main" id="{7EB8D0E4-E8DA-F3F4-C555-2C9F5C2E51BC}"/>
              </a:ext>
            </a:extLst>
          </p:cNvPr>
          <p:cNvSpPr>
            <a:spLocks noGrp="1"/>
          </p:cNvSpPr>
          <p:nvPr>
            <p:ph type="ftr" sz="quarter" idx="11"/>
          </p:nvPr>
        </p:nvSpPr>
        <p:spPr/>
        <p:txBody>
          <a:bodyPr/>
          <a:lstStyle/>
          <a:p>
            <a:endParaRPr lang="en-GB"/>
          </a:p>
        </p:txBody>
      </p:sp>
      <p:sp>
        <p:nvSpPr>
          <p:cNvPr id="5" name="Foliennummernplatzhalter 4">
            <a:extLst>
              <a:ext uri="{FF2B5EF4-FFF2-40B4-BE49-F238E27FC236}">
                <a16:creationId xmlns:a16="http://schemas.microsoft.com/office/drawing/2014/main" id="{BB411568-5853-011E-AB50-78139E100C35}"/>
              </a:ext>
            </a:extLst>
          </p:cNvPr>
          <p:cNvSpPr>
            <a:spLocks noGrp="1"/>
          </p:cNvSpPr>
          <p:nvPr>
            <p:ph type="sldNum" sz="quarter" idx="12"/>
          </p:nvPr>
        </p:nvSpPr>
        <p:spPr/>
        <p:txBody>
          <a:bodyPr/>
          <a:lstStyle/>
          <a:p>
            <a:fld id="{3A1E7D5D-AC16-47A5-8D9B-93CCB12C6068}" type="slidenum">
              <a:rPr lang="en-GB" smtClean="0"/>
              <a:t>‹#›</a:t>
            </a:fld>
            <a:endParaRPr lang="en-GB"/>
          </a:p>
        </p:txBody>
      </p:sp>
    </p:spTree>
    <p:extLst>
      <p:ext uri="{BB962C8B-B14F-4D97-AF65-F5344CB8AC3E}">
        <p14:creationId xmlns:p14="http://schemas.microsoft.com/office/powerpoint/2010/main" val="553045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2B49EE8-5DF3-F47D-ED40-AC0D9C7C12E1}"/>
              </a:ext>
            </a:extLst>
          </p:cNvPr>
          <p:cNvSpPr>
            <a:spLocks noGrp="1"/>
          </p:cNvSpPr>
          <p:nvPr>
            <p:ph type="dt" sz="half" idx="10"/>
          </p:nvPr>
        </p:nvSpPr>
        <p:spPr/>
        <p:txBody>
          <a:bodyPr/>
          <a:lstStyle/>
          <a:p>
            <a:fld id="{750B88D4-1BFA-478B-89EB-B0A0E7B89E42}" type="datetimeFigureOut">
              <a:rPr lang="en-GB" smtClean="0"/>
              <a:t>28/11/2023</a:t>
            </a:fld>
            <a:endParaRPr lang="en-GB"/>
          </a:p>
        </p:txBody>
      </p:sp>
      <p:sp>
        <p:nvSpPr>
          <p:cNvPr id="3" name="Fußzeilenplatzhalter 2">
            <a:extLst>
              <a:ext uri="{FF2B5EF4-FFF2-40B4-BE49-F238E27FC236}">
                <a16:creationId xmlns:a16="http://schemas.microsoft.com/office/drawing/2014/main" id="{DEA5D2DE-4C4F-DDAF-2F12-20A2BAE94853}"/>
              </a:ext>
            </a:extLst>
          </p:cNvPr>
          <p:cNvSpPr>
            <a:spLocks noGrp="1"/>
          </p:cNvSpPr>
          <p:nvPr>
            <p:ph type="ftr" sz="quarter" idx="11"/>
          </p:nvPr>
        </p:nvSpPr>
        <p:spPr/>
        <p:txBody>
          <a:bodyPr/>
          <a:lstStyle/>
          <a:p>
            <a:endParaRPr lang="en-GB"/>
          </a:p>
        </p:txBody>
      </p:sp>
      <p:sp>
        <p:nvSpPr>
          <p:cNvPr id="4" name="Foliennummernplatzhalter 3">
            <a:extLst>
              <a:ext uri="{FF2B5EF4-FFF2-40B4-BE49-F238E27FC236}">
                <a16:creationId xmlns:a16="http://schemas.microsoft.com/office/drawing/2014/main" id="{CD8B9E48-7A69-2C25-61CA-5956E8FF1897}"/>
              </a:ext>
            </a:extLst>
          </p:cNvPr>
          <p:cNvSpPr>
            <a:spLocks noGrp="1"/>
          </p:cNvSpPr>
          <p:nvPr>
            <p:ph type="sldNum" sz="quarter" idx="12"/>
          </p:nvPr>
        </p:nvSpPr>
        <p:spPr/>
        <p:txBody>
          <a:bodyPr/>
          <a:lstStyle/>
          <a:p>
            <a:fld id="{3A1E7D5D-AC16-47A5-8D9B-93CCB12C6068}" type="slidenum">
              <a:rPr lang="en-GB" smtClean="0"/>
              <a:t>‹#›</a:t>
            </a:fld>
            <a:endParaRPr lang="en-GB"/>
          </a:p>
        </p:txBody>
      </p:sp>
    </p:spTree>
    <p:extLst>
      <p:ext uri="{BB962C8B-B14F-4D97-AF65-F5344CB8AC3E}">
        <p14:creationId xmlns:p14="http://schemas.microsoft.com/office/powerpoint/2010/main" val="95675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3CF589-E634-E5B9-6082-F010865B262A}"/>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GB"/>
          </a:p>
        </p:txBody>
      </p:sp>
      <p:sp>
        <p:nvSpPr>
          <p:cNvPr id="3" name="Inhaltsplatzhalter 2">
            <a:extLst>
              <a:ext uri="{FF2B5EF4-FFF2-40B4-BE49-F238E27FC236}">
                <a16:creationId xmlns:a16="http://schemas.microsoft.com/office/drawing/2014/main" id="{E3AF8F41-216C-FF17-D900-2C9701CAAB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Textplatzhalter 3">
            <a:extLst>
              <a:ext uri="{FF2B5EF4-FFF2-40B4-BE49-F238E27FC236}">
                <a16:creationId xmlns:a16="http://schemas.microsoft.com/office/drawing/2014/main" id="{BC12658C-549F-EB96-5E0D-18F37BE879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CCAF021-8531-0711-2ED6-39951036C9E2}"/>
              </a:ext>
            </a:extLst>
          </p:cNvPr>
          <p:cNvSpPr>
            <a:spLocks noGrp="1"/>
          </p:cNvSpPr>
          <p:nvPr>
            <p:ph type="dt" sz="half" idx="10"/>
          </p:nvPr>
        </p:nvSpPr>
        <p:spPr/>
        <p:txBody>
          <a:bodyPr/>
          <a:lstStyle/>
          <a:p>
            <a:fld id="{750B88D4-1BFA-478B-89EB-B0A0E7B89E42}" type="datetimeFigureOut">
              <a:rPr lang="en-GB" smtClean="0"/>
              <a:t>28/11/2023</a:t>
            </a:fld>
            <a:endParaRPr lang="en-GB"/>
          </a:p>
        </p:txBody>
      </p:sp>
      <p:sp>
        <p:nvSpPr>
          <p:cNvPr id="6" name="Fußzeilenplatzhalter 5">
            <a:extLst>
              <a:ext uri="{FF2B5EF4-FFF2-40B4-BE49-F238E27FC236}">
                <a16:creationId xmlns:a16="http://schemas.microsoft.com/office/drawing/2014/main" id="{DF2F332C-CA3A-953A-D1BE-6270FAAA4CB3}"/>
              </a:ext>
            </a:extLst>
          </p:cNvPr>
          <p:cNvSpPr>
            <a:spLocks noGrp="1"/>
          </p:cNvSpPr>
          <p:nvPr>
            <p:ph type="ftr" sz="quarter" idx="11"/>
          </p:nvPr>
        </p:nvSpPr>
        <p:spPr/>
        <p:txBody>
          <a:bodyPr/>
          <a:lstStyle/>
          <a:p>
            <a:endParaRPr lang="en-GB"/>
          </a:p>
        </p:txBody>
      </p:sp>
      <p:sp>
        <p:nvSpPr>
          <p:cNvPr id="7" name="Foliennummernplatzhalter 6">
            <a:extLst>
              <a:ext uri="{FF2B5EF4-FFF2-40B4-BE49-F238E27FC236}">
                <a16:creationId xmlns:a16="http://schemas.microsoft.com/office/drawing/2014/main" id="{E96B68BC-F5E6-4A1B-2E69-2732757B553F}"/>
              </a:ext>
            </a:extLst>
          </p:cNvPr>
          <p:cNvSpPr>
            <a:spLocks noGrp="1"/>
          </p:cNvSpPr>
          <p:nvPr>
            <p:ph type="sldNum" sz="quarter" idx="12"/>
          </p:nvPr>
        </p:nvSpPr>
        <p:spPr/>
        <p:txBody>
          <a:bodyPr/>
          <a:lstStyle/>
          <a:p>
            <a:fld id="{3A1E7D5D-AC16-47A5-8D9B-93CCB12C6068}" type="slidenum">
              <a:rPr lang="en-GB" smtClean="0"/>
              <a:t>‹#›</a:t>
            </a:fld>
            <a:endParaRPr lang="en-GB"/>
          </a:p>
        </p:txBody>
      </p:sp>
    </p:spTree>
    <p:extLst>
      <p:ext uri="{BB962C8B-B14F-4D97-AF65-F5344CB8AC3E}">
        <p14:creationId xmlns:p14="http://schemas.microsoft.com/office/powerpoint/2010/main" val="103106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7C7FC1-D394-621F-2D2C-8ED040349EAA}"/>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GB"/>
          </a:p>
        </p:txBody>
      </p:sp>
      <p:sp>
        <p:nvSpPr>
          <p:cNvPr id="3" name="Bildplatzhalter 2">
            <a:extLst>
              <a:ext uri="{FF2B5EF4-FFF2-40B4-BE49-F238E27FC236}">
                <a16:creationId xmlns:a16="http://schemas.microsoft.com/office/drawing/2014/main" id="{A4F32FE8-AA0E-C686-DCCD-BAE3719286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platzhalter 3">
            <a:extLst>
              <a:ext uri="{FF2B5EF4-FFF2-40B4-BE49-F238E27FC236}">
                <a16:creationId xmlns:a16="http://schemas.microsoft.com/office/drawing/2014/main" id="{772CE5E2-88B5-AF6F-E103-20E4B19B0B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F49126A9-27EC-2E59-EEB0-DB4382DA66CB}"/>
              </a:ext>
            </a:extLst>
          </p:cNvPr>
          <p:cNvSpPr>
            <a:spLocks noGrp="1"/>
          </p:cNvSpPr>
          <p:nvPr>
            <p:ph type="dt" sz="half" idx="10"/>
          </p:nvPr>
        </p:nvSpPr>
        <p:spPr/>
        <p:txBody>
          <a:bodyPr/>
          <a:lstStyle/>
          <a:p>
            <a:fld id="{750B88D4-1BFA-478B-89EB-B0A0E7B89E42}" type="datetimeFigureOut">
              <a:rPr lang="en-GB" smtClean="0"/>
              <a:t>28/11/2023</a:t>
            </a:fld>
            <a:endParaRPr lang="en-GB"/>
          </a:p>
        </p:txBody>
      </p:sp>
      <p:sp>
        <p:nvSpPr>
          <p:cNvPr id="6" name="Fußzeilenplatzhalter 5">
            <a:extLst>
              <a:ext uri="{FF2B5EF4-FFF2-40B4-BE49-F238E27FC236}">
                <a16:creationId xmlns:a16="http://schemas.microsoft.com/office/drawing/2014/main" id="{86DB24DA-3EB0-98CB-3AAD-D99C6CE14A66}"/>
              </a:ext>
            </a:extLst>
          </p:cNvPr>
          <p:cNvSpPr>
            <a:spLocks noGrp="1"/>
          </p:cNvSpPr>
          <p:nvPr>
            <p:ph type="ftr" sz="quarter" idx="11"/>
          </p:nvPr>
        </p:nvSpPr>
        <p:spPr/>
        <p:txBody>
          <a:bodyPr/>
          <a:lstStyle/>
          <a:p>
            <a:endParaRPr lang="en-GB"/>
          </a:p>
        </p:txBody>
      </p:sp>
      <p:sp>
        <p:nvSpPr>
          <p:cNvPr id="7" name="Foliennummernplatzhalter 6">
            <a:extLst>
              <a:ext uri="{FF2B5EF4-FFF2-40B4-BE49-F238E27FC236}">
                <a16:creationId xmlns:a16="http://schemas.microsoft.com/office/drawing/2014/main" id="{352F5C16-D5F9-2D8C-6001-2E9673DF33DC}"/>
              </a:ext>
            </a:extLst>
          </p:cNvPr>
          <p:cNvSpPr>
            <a:spLocks noGrp="1"/>
          </p:cNvSpPr>
          <p:nvPr>
            <p:ph type="sldNum" sz="quarter" idx="12"/>
          </p:nvPr>
        </p:nvSpPr>
        <p:spPr/>
        <p:txBody>
          <a:bodyPr/>
          <a:lstStyle/>
          <a:p>
            <a:fld id="{3A1E7D5D-AC16-47A5-8D9B-93CCB12C6068}" type="slidenum">
              <a:rPr lang="en-GB" smtClean="0"/>
              <a:t>‹#›</a:t>
            </a:fld>
            <a:endParaRPr lang="en-GB"/>
          </a:p>
        </p:txBody>
      </p:sp>
    </p:spTree>
    <p:extLst>
      <p:ext uri="{BB962C8B-B14F-4D97-AF65-F5344CB8AC3E}">
        <p14:creationId xmlns:p14="http://schemas.microsoft.com/office/powerpoint/2010/main" val="866591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07881A6-F178-09FF-7C1A-834FE943FB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GB"/>
          </a:p>
        </p:txBody>
      </p:sp>
      <p:sp>
        <p:nvSpPr>
          <p:cNvPr id="3" name="Textplatzhalter 2">
            <a:extLst>
              <a:ext uri="{FF2B5EF4-FFF2-40B4-BE49-F238E27FC236}">
                <a16:creationId xmlns:a16="http://schemas.microsoft.com/office/drawing/2014/main" id="{CCC855E3-4DCD-103E-9F5F-19C67E86B9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3131F792-1045-59FB-8E38-97F7D27D6A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0B88D4-1BFA-478B-89EB-B0A0E7B89E42}" type="datetimeFigureOut">
              <a:rPr lang="en-GB" smtClean="0"/>
              <a:t>28/11/2023</a:t>
            </a:fld>
            <a:endParaRPr lang="en-GB"/>
          </a:p>
        </p:txBody>
      </p:sp>
      <p:sp>
        <p:nvSpPr>
          <p:cNvPr id="5" name="Fußzeilenplatzhalter 4">
            <a:extLst>
              <a:ext uri="{FF2B5EF4-FFF2-40B4-BE49-F238E27FC236}">
                <a16:creationId xmlns:a16="http://schemas.microsoft.com/office/drawing/2014/main" id="{4765ACF3-E685-5779-AF67-DDEC15A3AC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Foliennummernplatzhalter 5">
            <a:extLst>
              <a:ext uri="{FF2B5EF4-FFF2-40B4-BE49-F238E27FC236}">
                <a16:creationId xmlns:a16="http://schemas.microsoft.com/office/drawing/2014/main" id="{A3DC5CD4-550B-D1D0-F7E1-7F8392957B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1E7D5D-AC16-47A5-8D9B-93CCB12C6068}" type="slidenum">
              <a:rPr lang="en-GB" smtClean="0"/>
              <a:t>‹#›</a:t>
            </a:fld>
            <a:endParaRPr lang="en-GB"/>
          </a:p>
        </p:txBody>
      </p:sp>
    </p:spTree>
    <p:extLst>
      <p:ext uri="{BB962C8B-B14F-4D97-AF65-F5344CB8AC3E}">
        <p14:creationId xmlns:p14="http://schemas.microsoft.com/office/powerpoint/2010/main" val="466558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27.svg"/><Relationship Id="rId5" Type="http://schemas.openxmlformats.org/officeDocument/2006/relationships/image" Target="../media/image17.png"/><Relationship Id="rId10" Type="http://schemas.openxmlformats.org/officeDocument/2006/relationships/image" Target="../media/image26.png"/><Relationship Id="rId4" Type="http://schemas.openxmlformats.org/officeDocument/2006/relationships/image" Target="../media/image14.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5.png"/><Relationship Id="rId3" Type="http://schemas.openxmlformats.org/officeDocument/2006/relationships/image" Target="../media/image30.png"/><Relationship Id="rId7" Type="http://schemas.openxmlformats.org/officeDocument/2006/relationships/image" Target="../media/image29.svg"/><Relationship Id="rId12"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1.png"/><Relationship Id="rId5" Type="http://schemas.openxmlformats.org/officeDocument/2006/relationships/image" Target="../media/image27.svg"/><Relationship Id="rId15" Type="http://schemas.openxmlformats.org/officeDocument/2006/relationships/image" Target="../media/image22.jpeg"/><Relationship Id="rId10" Type="http://schemas.openxmlformats.org/officeDocument/2006/relationships/image" Target="../media/image23.png"/><Relationship Id="rId4" Type="http://schemas.openxmlformats.org/officeDocument/2006/relationships/image" Target="../media/image26.png"/><Relationship Id="rId9" Type="http://schemas.openxmlformats.org/officeDocument/2006/relationships/image" Target="../media/image21.png"/><Relationship Id="rId14" Type="http://schemas.openxmlformats.org/officeDocument/2006/relationships/image" Target="../media/image11.jpe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0.png"/><Relationship Id="rId7" Type="http://schemas.openxmlformats.org/officeDocument/2006/relationships/image" Target="../media/image21.png"/><Relationship Id="rId12"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6.png"/><Relationship Id="rId5" Type="http://schemas.openxmlformats.org/officeDocument/2006/relationships/image" Target="../media/image27.svg"/><Relationship Id="rId10" Type="http://schemas.openxmlformats.org/officeDocument/2006/relationships/image" Target="../media/image35.png"/><Relationship Id="rId4" Type="http://schemas.openxmlformats.org/officeDocument/2006/relationships/image" Target="../media/image26.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0.png"/><Relationship Id="rId7" Type="http://schemas.openxmlformats.org/officeDocument/2006/relationships/image" Target="../media/image29.svg"/><Relationship Id="rId12"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8.png"/><Relationship Id="rId5" Type="http://schemas.openxmlformats.org/officeDocument/2006/relationships/image" Target="../media/image27.svg"/><Relationship Id="rId10" Type="http://schemas.openxmlformats.org/officeDocument/2006/relationships/image" Target="../media/image34.png"/><Relationship Id="rId4" Type="http://schemas.openxmlformats.org/officeDocument/2006/relationships/image" Target="../media/image26.png"/><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40.png"/><Relationship Id="rId3" Type="http://schemas.openxmlformats.org/officeDocument/2006/relationships/image" Target="../media/image20.png"/><Relationship Id="rId7" Type="http://schemas.openxmlformats.org/officeDocument/2006/relationships/image" Target="../media/image29.svg"/><Relationship Id="rId12"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8.png"/><Relationship Id="rId5" Type="http://schemas.openxmlformats.org/officeDocument/2006/relationships/image" Target="../media/image27.svg"/><Relationship Id="rId15" Type="http://schemas.openxmlformats.org/officeDocument/2006/relationships/image" Target="../media/image18.png"/><Relationship Id="rId10" Type="http://schemas.openxmlformats.org/officeDocument/2006/relationships/image" Target="../media/image34.png"/><Relationship Id="rId4" Type="http://schemas.openxmlformats.org/officeDocument/2006/relationships/image" Target="../media/image26.png"/><Relationship Id="rId9" Type="http://schemas.openxmlformats.org/officeDocument/2006/relationships/image" Target="../media/image21.png"/><Relationship Id="rId14" Type="http://schemas.openxmlformats.org/officeDocument/2006/relationships/image" Target="../media/image11.jpeg"/></Relationships>
</file>

<file path=ppt/slides/_rels/slide16.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0.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25.png"/><Relationship Id="rId10" Type="http://schemas.openxmlformats.org/officeDocument/2006/relationships/image" Target="../media/image41.png"/><Relationship Id="rId4" Type="http://schemas.openxmlformats.org/officeDocument/2006/relationships/image" Target="../media/image31.png"/><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0.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25.png"/><Relationship Id="rId4" Type="http://schemas.openxmlformats.org/officeDocument/2006/relationships/image" Target="../media/image31.pn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0.png"/><Relationship Id="rId7" Type="http://schemas.openxmlformats.org/officeDocument/2006/relationships/image" Target="../media/image29.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8.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8.sv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8.png"/><Relationship Id="rId7" Type="http://schemas.openxmlformats.org/officeDocument/2006/relationships/image" Target="../media/image11.jpe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2.jpe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Licht, Reihe, Raum, Stern enthält.&#10;&#10;Automatisch generierte Beschreibung">
            <a:extLst>
              <a:ext uri="{FF2B5EF4-FFF2-40B4-BE49-F238E27FC236}">
                <a16:creationId xmlns:a16="http://schemas.microsoft.com/office/drawing/2014/main" id="{768683C8-DE2F-2ECB-B79B-4B3932A372FA}"/>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43750"/>
          <a:stretch/>
        </p:blipFill>
        <p:spPr>
          <a:xfrm rot="5400000">
            <a:off x="2667000" y="-2667000"/>
            <a:ext cx="6858000" cy="12192000"/>
          </a:xfrm>
          <a:prstGeom prst="rect">
            <a:avLst/>
          </a:prstGeom>
        </p:spPr>
      </p:pic>
      <p:sp>
        <p:nvSpPr>
          <p:cNvPr id="6" name="Rechteck 5">
            <a:extLst>
              <a:ext uri="{FF2B5EF4-FFF2-40B4-BE49-F238E27FC236}">
                <a16:creationId xmlns:a16="http://schemas.microsoft.com/office/drawing/2014/main" id="{8D814AEE-5DDC-DBEF-2316-3B97095A8A45}"/>
              </a:ext>
            </a:extLst>
          </p:cNvPr>
          <p:cNvSpPr/>
          <p:nvPr/>
        </p:nvSpPr>
        <p:spPr>
          <a:xfrm>
            <a:off x="363893" y="2710543"/>
            <a:ext cx="8640000" cy="2160000"/>
          </a:xfrm>
          <a:custGeom>
            <a:avLst/>
            <a:gdLst>
              <a:gd name="connsiteX0" fmla="*/ 0 w 8640000"/>
              <a:gd name="connsiteY0" fmla="*/ 0 h 2160000"/>
              <a:gd name="connsiteX1" fmla="*/ 8640000 w 8640000"/>
              <a:gd name="connsiteY1" fmla="*/ 0 h 2160000"/>
              <a:gd name="connsiteX2" fmla="*/ 8640000 w 8640000"/>
              <a:gd name="connsiteY2" fmla="*/ 2160000 h 2160000"/>
              <a:gd name="connsiteX3" fmla="*/ 0 w 8640000"/>
              <a:gd name="connsiteY3" fmla="*/ 2160000 h 2160000"/>
              <a:gd name="connsiteX4" fmla="*/ 0 w 8640000"/>
              <a:gd name="connsiteY4" fmla="*/ 0 h 21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0000" h="2160000" fill="none" extrusionOk="0">
                <a:moveTo>
                  <a:pt x="0" y="0"/>
                </a:moveTo>
                <a:cubicBezTo>
                  <a:pt x="1411253" y="-33775"/>
                  <a:pt x="7482126" y="138873"/>
                  <a:pt x="8640000" y="0"/>
                </a:cubicBezTo>
                <a:cubicBezTo>
                  <a:pt x="8566229" y="355272"/>
                  <a:pt x="8484117" y="1087465"/>
                  <a:pt x="8640000" y="2160000"/>
                </a:cubicBezTo>
                <a:cubicBezTo>
                  <a:pt x="4513202" y="2022670"/>
                  <a:pt x="4058598" y="2022144"/>
                  <a:pt x="0" y="2160000"/>
                </a:cubicBezTo>
                <a:cubicBezTo>
                  <a:pt x="152408" y="1432693"/>
                  <a:pt x="73868" y="230651"/>
                  <a:pt x="0" y="0"/>
                </a:cubicBezTo>
                <a:close/>
              </a:path>
              <a:path w="8640000" h="2160000" stroke="0" extrusionOk="0">
                <a:moveTo>
                  <a:pt x="0" y="0"/>
                </a:moveTo>
                <a:cubicBezTo>
                  <a:pt x="1025959" y="-101487"/>
                  <a:pt x="5976993" y="-162162"/>
                  <a:pt x="8640000" y="0"/>
                </a:cubicBezTo>
                <a:cubicBezTo>
                  <a:pt x="8700713" y="684240"/>
                  <a:pt x="8578928" y="1771047"/>
                  <a:pt x="8640000" y="2160000"/>
                </a:cubicBezTo>
                <a:cubicBezTo>
                  <a:pt x="5346037" y="2210065"/>
                  <a:pt x="1321791" y="2001551"/>
                  <a:pt x="0" y="2160000"/>
                </a:cubicBezTo>
                <a:cubicBezTo>
                  <a:pt x="-24452" y="1889382"/>
                  <a:pt x="-67663" y="227624"/>
                  <a:pt x="0" y="0"/>
                </a:cubicBezTo>
                <a:close/>
              </a:path>
            </a:pathLst>
          </a:custGeom>
          <a:solidFill>
            <a:schemeClr val="accent3">
              <a:lumMod val="75000"/>
              <a:alpha val="40000"/>
            </a:schemeClr>
          </a:solidFill>
          <a:ln>
            <a:solidFill>
              <a:schemeClr val="bg1">
                <a:alpha val="69804"/>
              </a:schemeClr>
            </a:solidFill>
            <a:extLst>
              <a:ext uri="{C807C97D-BFC1-408E-A445-0C87EB9F89A2}">
                <ask:lineSketchStyleProps xmlns:ask="http://schemas.microsoft.com/office/drawing/2018/sketchyshapes" sd="981765707">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7200">
                <a:latin typeface="Aharoni" panose="02010803020104030203" pitchFamily="2" charset="-79"/>
                <a:cs typeface="Aharoni" panose="02010803020104030203" pitchFamily="2" charset="-79"/>
              </a:rPr>
              <a:t>KEYNOTE</a:t>
            </a:r>
            <a:br>
              <a:rPr lang="en-GB" sz="7200">
                <a:latin typeface="Aharoni" panose="02010803020104030203" pitchFamily="2" charset="-79"/>
                <a:cs typeface="Aharoni" panose="02010803020104030203" pitchFamily="2" charset="-79"/>
              </a:rPr>
            </a:br>
            <a:r>
              <a:rPr lang="en-GB" sz="2800" err="1">
                <a:latin typeface="Aharoni" panose="02010803020104030203" pitchFamily="2" charset="-79"/>
                <a:cs typeface="Aharoni" panose="02010803020104030203" pitchFamily="2" charset="-79"/>
              </a:rPr>
              <a:t>Neues</a:t>
            </a:r>
            <a:r>
              <a:rPr lang="en-GB" sz="2800">
                <a:latin typeface="Aharoni" panose="02010803020104030203" pitchFamily="2" charset="-79"/>
                <a:cs typeface="Aharoni" panose="02010803020104030203" pitchFamily="2" charset="-79"/>
              </a:rPr>
              <a:t> von Drupal, </a:t>
            </a:r>
            <a:r>
              <a:rPr lang="en-GB" sz="2800" err="1">
                <a:latin typeface="Aharoni" panose="02010803020104030203" pitchFamily="2" charset="-79"/>
                <a:cs typeface="Aharoni" panose="02010803020104030203" pitchFamily="2" charset="-79"/>
              </a:rPr>
              <a:t>WissKI</a:t>
            </a:r>
            <a:r>
              <a:rPr lang="en-GB" sz="2800">
                <a:latin typeface="Aharoni" panose="02010803020104030203" pitchFamily="2" charset="-79"/>
                <a:cs typeface="Aharoni" panose="02010803020104030203" pitchFamily="2" charset="-79"/>
              </a:rPr>
              <a:t> und der Community</a:t>
            </a:r>
            <a:endParaRPr lang="en-GB">
              <a:latin typeface="Aharoni" panose="02010803020104030203" pitchFamily="2" charset="-79"/>
              <a:cs typeface="Aharoni" panose="02010803020104030203" pitchFamily="2" charset="-79"/>
            </a:endParaRPr>
          </a:p>
        </p:txBody>
      </p:sp>
      <p:sp>
        <p:nvSpPr>
          <p:cNvPr id="7" name="Rechteck 6">
            <a:extLst>
              <a:ext uri="{FF2B5EF4-FFF2-40B4-BE49-F238E27FC236}">
                <a16:creationId xmlns:a16="http://schemas.microsoft.com/office/drawing/2014/main" id="{72C515BE-B5E8-63C0-AA9F-45032361125D}"/>
              </a:ext>
            </a:extLst>
          </p:cNvPr>
          <p:cNvSpPr/>
          <p:nvPr/>
        </p:nvSpPr>
        <p:spPr>
          <a:xfrm>
            <a:off x="457052" y="2724577"/>
            <a:ext cx="8546841" cy="2093130"/>
          </a:xfrm>
          <a:custGeom>
            <a:avLst/>
            <a:gdLst>
              <a:gd name="connsiteX0" fmla="*/ 0 w 8546841"/>
              <a:gd name="connsiteY0" fmla="*/ 0 h 2093130"/>
              <a:gd name="connsiteX1" fmla="*/ 828386 w 8546841"/>
              <a:gd name="connsiteY1" fmla="*/ 0 h 2093130"/>
              <a:gd name="connsiteX2" fmla="*/ 1485835 w 8546841"/>
              <a:gd name="connsiteY2" fmla="*/ 0 h 2093130"/>
              <a:gd name="connsiteX3" fmla="*/ 1972348 w 8546841"/>
              <a:gd name="connsiteY3" fmla="*/ 0 h 2093130"/>
              <a:gd name="connsiteX4" fmla="*/ 2629797 w 8546841"/>
              <a:gd name="connsiteY4" fmla="*/ 0 h 2093130"/>
              <a:gd name="connsiteX5" fmla="*/ 3458183 w 8546841"/>
              <a:gd name="connsiteY5" fmla="*/ 0 h 2093130"/>
              <a:gd name="connsiteX6" fmla="*/ 3944696 w 8546841"/>
              <a:gd name="connsiteY6" fmla="*/ 0 h 2093130"/>
              <a:gd name="connsiteX7" fmla="*/ 4345740 w 8546841"/>
              <a:gd name="connsiteY7" fmla="*/ 0 h 2093130"/>
              <a:gd name="connsiteX8" fmla="*/ 5003189 w 8546841"/>
              <a:gd name="connsiteY8" fmla="*/ 0 h 2093130"/>
              <a:gd name="connsiteX9" fmla="*/ 5660639 w 8546841"/>
              <a:gd name="connsiteY9" fmla="*/ 0 h 2093130"/>
              <a:gd name="connsiteX10" fmla="*/ 6403556 w 8546841"/>
              <a:gd name="connsiteY10" fmla="*/ 0 h 2093130"/>
              <a:gd name="connsiteX11" fmla="*/ 6975537 w 8546841"/>
              <a:gd name="connsiteY11" fmla="*/ 0 h 2093130"/>
              <a:gd name="connsiteX12" fmla="*/ 7376581 w 8546841"/>
              <a:gd name="connsiteY12" fmla="*/ 0 h 2093130"/>
              <a:gd name="connsiteX13" fmla="*/ 7863094 w 8546841"/>
              <a:gd name="connsiteY13" fmla="*/ 0 h 2093130"/>
              <a:gd name="connsiteX14" fmla="*/ 8546841 w 8546841"/>
              <a:gd name="connsiteY14" fmla="*/ 0 h 2093130"/>
              <a:gd name="connsiteX15" fmla="*/ 8546841 w 8546841"/>
              <a:gd name="connsiteY15" fmla="*/ 655847 h 2093130"/>
              <a:gd name="connsiteX16" fmla="*/ 8546841 w 8546841"/>
              <a:gd name="connsiteY16" fmla="*/ 1353557 h 2093130"/>
              <a:gd name="connsiteX17" fmla="*/ 8546841 w 8546841"/>
              <a:gd name="connsiteY17" fmla="*/ 2093130 h 2093130"/>
              <a:gd name="connsiteX18" fmla="*/ 7718455 w 8546841"/>
              <a:gd name="connsiteY18" fmla="*/ 2093130 h 2093130"/>
              <a:gd name="connsiteX19" fmla="*/ 7317411 w 8546841"/>
              <a:gd name="connsiteY19" fmla="*/ 2093130 h 2093130"/>
              <a:gd name="connsiteX20" fmla="*/ 6659961 w 8546841"/>
              <a:gd name="connsiteY20" fmla="*/ 2093130 h 2093130"/>
              <a:gd name="connsiteX21" fmla="*/ 5831575 w 8546841"/>
              <a:gd name="connsiteY21" fmla="*/ 2093130 h 2093130"/>
              <a:gd name="connsiteX22" fmla="*/ 5003189 w 8546841"/>
              <a:gd name="connsiteY22" fmla="*/ 2093130 h 2093130"/>
              <a:gd name="connsiteX23" fmla="*/ 4345740 w 8546841"/>
              <a:gd name="connsiteY23" fmla="*/ 2093130 h 2093130"/>
              <a:gd name="connsiteX24" fmla="*/ 3688291 w 8546841"/>
              <a:gd name="connsiteY24" fmla="*/ 2093130 h 2093130"/>
              <a:gd name="connsiteX25" fmla="*/ 2945373 w 8546841"/>
              <a:gd name="connsiteY25" fmla="*/ 2093130 h 2093130"/>
              <a:gd name="connsiteX26" fmla="*/ 2116987 w 8546841"/>
              <a:gd name="connsiteY26" fmla="*/ 2093130 h 2093130"/>
              <a:gd name="connsiteX27" fmla="*/ 1715943 w 8546841"/>
              <a:gd name="connsiteY27" fmla="*/ 2093130 h 2093130"/>
              <a:gd name="connsiteX28" fmla="*/ 1314899 w 8546841"/>
              <a:gd name="connsiteY28" fmla="*/ 2093130 h 2093130"/>
              <a:gd name="connsiteX29" fmla="*/ 742918 w 8546841"/>
              <a:gd name="connsiteY29" fmla="*/ 2093130 h 2093130"/>
              <a:gd name="connsiteX30" fmla="*/ 0 w 8546841"/>
              <a:gd name="connsiteY30" fmla="*/ 2093130 h 2093130"/>
              <a:gd name="connsiteX31" fmla="*/ 0 w 8546841"/>
              <a:gd name="connsiteY31" fmla="*/ 1416351 h 2093130"/>
              <a:gd name="connsiteX32" fmla="*/ 0 w 8546841"/>
              <a:gd name="connsiteY32" fmla="*/ 676779 h 2093130"/>
              <a:gd name="connsiteX33" fmla="*/ 0 w 8546841"/>
              <a:gd name="connsiteY33" fmla="*/ 0 h 2093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546841" h="2093130" extrusionOk="0">
                <a:moveTo>
                  <a:pt x="0" y="0"/>
                </a:moveTo>
                <a:cubicBezTo>
                  <a:pt x="361093" y="-14360"/>
                  <a:pt x="581748" y="11030"/>
                  <a:pt x="828386" y="0"/>
                </a:cubicBezTo>
                <a:cubicBezTo>
                  <a:pt x="1075024" y="-11030"/>
                  <a:pt x="1249529" y="-9099"/>
                  <a:pt x="1485835" y="0"/>
                </a:cubicBezTo>
                <a:cubicBezTo>
                  <a:pt x="1722141" y="9099"/>
                  <a:pt x="1758471" y="-21211"/>
                  <a:pt x="1972348" y="0"/>
                </a:cubicBezTo>
                <a:cubicBezTo>
                  <a:pt x="2186225" y="21211"/>
                  <a:pt x="2412964" y="26228"/>
                  <a:pt x="2629797" y="0"/>
                </a:cubicBezTo>
                <a:cubicBezTo>
                  <a:pt x="2846630" y="-26228"/>
                  <a:pt x="3127169" y="-38946"/>
                  <a:pt x="3458183" y="0"/>
                </a:cubicBezTo>
                <a:cubicBezTo>
                  <a:pt x="3789197" y="38946"/>
                  <a:pt x="3712474" y="-730"/>
                  <a:pt x="3944696" y="0"/>
                </a:cubicBezTo>
                <a:cubicBezTo>
                  <a:pt x="4176918" y="730"/>
                  <a:pt x="4230845" y="-3945"/>
                  <a:pt x="4345740" y="0"/>
                </a:cubicBezTo>
                <a:cubicBezTo>
                  <a:pt x="4460635" y="3945"/>
                  <a:pt x="4776620" y="-26342"/>
                  <a:pt x="5003189" y="0"/>
                </a:cubicBezTo>
                <a:cubicBezTo>
                  <a:pt x="5229758" y="26342"/>
                  <a:pt x="5350354" y="28372"/>
                  <a:pt x="5660639" y="0"/>
                </a:cubicBezTo>
                <a:cubicBezTo>
                  <a:pt x="5970924" y="-28372"/>
                  <a:pt x="6094366" y="33184"/>
                  <a:pt x="6403556" y="0"/>
                </a:cubicBezTo>
                <a:cubicBezTo>
                  <a:pt x="6712746" y="-33184"/>
                  <a:pt x="6720786" y="-9697"/>
                  <a:pt x="6975537" y="0"/>
                </a:cubicBezTo>
                <a:cubicBezTo>
                  <a:pt x="7230288" y="9697"/>
                  <a:pt x="7287368" y="11138"/>
                  <a:pt x="7376581" y="0"/>
                </a:cubicBezTo>
                <a:cubicBezTo>
                  <a:pt x="7465794" y="-11138"/>
                  <a:pt x="7744036" y="-15945"/>
                  <a:pt x="7863094" y="0"/>
                </a:cubicBezTo>
                <a:cubicBezTo>
                  <a:pt x="7982152" y="15945"/>
                  <a:pt x="8372507" y="9899"/>
                  <a:pt x="8546841" y="0"/>
                </a:cubicBezTo>
                <a:cubicBezTo>
                  <a:pt x="8536361" y="239261"/>
                  <a:pt x="8531517" y="424440"/>
                  <a:pt x="8546841" y="655847"/>
                </a:cubicBezTo>
                <a:cubicBezTo>
                  <a:pt x="8562165" y="887254"/>
                  <a:pt x="8524398" y="1081319"/>
                  <a:pt x="8546841" y="1353557"/>
                </a:cubicBezTo>
                <a:cubicBezTo>
                  <a:pt x="8569285" y="1625795"/>
                  <a:pt x="8549106" y="1843880"/>
                  <a:pt x="8546841" y="2093130"/>
                </a:cubicBezTo>
                <a:cubicBezTo>
                  <a:pt x="8287512" y="2079824"/>
                  <a:pt x="7886997" y="2061433"/>
                  <a:pt x="7718455" y="2093130"/>
                </a:cubicBezTo>
                <a:cubicBezTo>
                  <a:pt x="7549913" y="2124827"/>
                  <a:pt x="7460789" y="2080063"/>
                  <a:pt x="7317411" y="2093130"/>
                </a:cubicBezTo>
                <a:cubicBezTo>
                  <a:pt x="7174033" y="2106197"/>
                  <a:pt x="6855712" y="2061089"/>
                  <a:pt x="6659961" y="2093130"/>
                </a:cubicBezTo>
                <a:cubicBezTo>
                  <a:pt x="6464210" y="2125172"/>
                  <a:pt x="6094053" y="2131869"/>
                  <a:pt x="5831575" y="2093130"/>
                </a:cubicBezTo>
                <a:cubicBezTo>
                  <a:pt x="5569097" y="2054391"/>
                  <a:pt x="5219497" y="2076125"/>
                  <a:pt x="5003189" y="2093130"/>
                </a:cubicBezTo>
                <a:cubicBezTo>
                  <a:pt x="4786881" y="2110135"/>
                  <a:pt x="4600051" y="2086673"/>
                  <a:pt x="4345740" y="2093130"/>
                </a:cubicBezTo>
                <a:cubicBezTo>
                  <a:pt x="4091429" y="2099587"/>
                  <a:pt x="3946604" y="2103706"/>
                  <a:pt x="3688291" y="2093130"/>
                </a:cubicBezTo>
                <a:cubicBezTo>
                  <a:pt x="3429978" y="2082554"/>
                  <a:pt x="3241261" y="2090373"/>
                  <a:pt x="2945373" y="2093130"/>
                </a:cubicBezTo>
                <a:cubicBezTo>
                  <a:pt x="2649485" y="2095887"/>
                  <a:pt x="2522364" y="2095010"/>
                  <a:pt x="2116987" y="2093130"/>
                </a:cubicBezTo>
                <a:cubicBezTo>
                  <a:pt x="1711610" y="2091250"/>
                  <a:pt x="1874573" y="2089741"/>
                  <a:pt x="1715943" y="2093130"/>
                </a:cubicBezTo>
                <a:cubicBezTo>
                  <a:pt x="1557313" y="2096519"/>
                  <a:pt x="1510557" y="2074593"/>
                  <a:pt x="1314899" y="2093130"/>
                </a:cubicBezTo>
                <a:cubicBezTo>
                  <a:pt x="1119241" y="2111667"/>
                  <a:pt x="962884" y="2101279"/>
                  <a:pt x="742918" y="2093130"/>
                </a:cubicBezTo>
                <a:cubicBezTo>
                  <a:pt x="522952" y="2084981"/>
                  <a:pt x="247354" y="2108594"/>
                  <a:pt x="0" y="2093130"/>
                </a:cubicBezTo>
                <a:cubicBezTo>
                  <a:pt x="-1723" y="1763053"/>
                  <a:pt x="8885" y="1737151"/>
                  <a:pt x="0" y="1416351"/>
                </a:cubicBezTo>
                <a:cubicBezTo>
                  <a:pt x="-8885" y="1095551"/>
                  <a:pt x="-13661" y="893502"/>
                  <a:pt x="0" y="676779"/>
                </a:cubicBezTo>
                <a:cubicBezTo>
                  <a:pt x="13661" y="460056"/>
                  <a:pt x="29240" y="287441"/>
                  <a:pt x="0" y="0"/>
                </a:cubicBezTo>
                <a:close/>
              </a:path>
            </a:pathLst>
          </a:custGeom>
          <a:noFill/>
          <a:ln>
            <a:solidFill>
              <a:schemeClr val="bg1">
                <a:alpha val="69804"/>
              </a:schemeClr>
            </a:solidFill>
            <a:extLst>
              <a:ext uri="{C807C97D-BFC1-408E-A445-0C87EB9F89A2}">
                <ask:lineSketchStyleProps xmlns:ask="http://schemas.microsoft.com/office/drawing/2018/sketchyshapes" sd="981765707">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endParaRPr lang="en-GB">
              <a:latin typeface="Aharoni" panose="02010803020104030203" pitchFamily="2" charset="-79"/>
              <a:cs typeface="Aharoni" panose="02010803020104030203" pitchFamily="2" charset="-79"/>
            </a:endParaRPr>
          </a:p>
        </p:txBody>
      </p:sp>
      <p:sp>
        <p:nvSpPr>
          <p:cNvPr id="8" name="Rechteck 7">
            <a:extLst>
              <a:ext uri="{FF2B5EF4-FFF2-40B4-BE49-F238E27FC236}">
                <a16:creationId xmlns:a16="http://schemas.microsoft.com/office/drawing/2014/main" id="{4CF575A3-C3C7-DC89-4173-02694B40AB32}"/>
              </a:ext>
            </a:extLst>
          </p:cNvPr>
          <p:cNvSpPr/>
          <p:nvPr/>
        </p:nvSpPr>
        <p:spPr>
          <a:xfrm>
            <a:off x="363894" y="2671696"/>
            <a:ext cx="8639999" cy="2093130"/>
          </a:xfrm>
          <a:custGeom>
            <a:avLst/>
            <a:gdLst>
              <a:gd name="connsiteX0" fmla="*/ 0 w 8639999"/>
              <a:gd name="connsiteY0" fmla="*/ 0 h 2093130"/>
              <a:gd name="connsiteX1" fmla="*/ 837415 w 8639999"/>
              <a:gd name="connsiteY1" fmla="*/ 0 h 2093130"/>
              <a:gd name="connsiteX2" fmla="*/ 1502031 w 8639999"/>
              <a:gd name="connsiteY2" fmla="*/ 0 h 2093130"/>
              <a:gd name="connsiteX3" fmla="*/ 1993846 w 8639999"/>
              <a:gd name="connsiteY3" fmla="*/ 0 h 2093130"/>
              <a:gd name="connsiteX4" fmla="*/ 2658461 w 8639999"/>
              <a:gd name="connsiteY4" fmla="*/ 0 h 2093130"/>
              <a:gd name="connsiteX5" fmla="*/ 3495877 w 8639999"/>
              <a:gd name="connsiteY5" fmla="*/ 0 h 2093130"/>
              <a:gd name="connsiteX6" fmla="*/ 3987692 w 8639999"/>
              <a:gd name="connsiteY6" fmla="*/ 0 h 2093130"/>
              <a:gd name="connsiteX7" fmla="*/ 4393107 w 8639999"/>
              <a:gd name="connsiteY7" fmla="*/ 0 h 2093130"/>
              <a:gd name="connsiteX8" fmla="*/ 5057722 w 8639999"/>
              <a:gd name="connsiteY8" fmla="*/ 0 h 2093130"/>
              <a:gd name="connsiteX9" fmla="*/ 5722338 w 8639999"/>
              <a:gd name="connsiteY9" fmla="*/ 0 h 2093130"/>
              <a:gd name="connsiteX10" fmla="*/ 6473353 w 8639999"/>
              <a:gd name="connsiteY10" fmla="*/ 0 h 2093130"/>
              <a:gd name="connsiteX11" fmla="*/ 7051568 w 8639999"/>
              <a:gd name="connsiteY11" fmla="*/ 0 h 2093130"/>
              <a:gd name="connsiteX12" fmla="*/ 7456984 w 8639999"/>
              <a:gd name="connsiteY12" fmla="*/ 0 h 2093130"/>
              <a:gd name="connsiteX13" fmla="*/ 7948799 w 8639999"/>
              <a:gd name="connsiteY13" fmla="*/ 0 h 2093130"/>
              <a:gd name="connsiteX14" fmla="*/ 8639999 w 8639999"/>
              <a:gd name="connsiteY14" fmla="*/ 0 h 2093130"/>
              <a:gd name="connsiteX15" fmla="*/ 8639999 w 8639999"/>
              <a:gd name="connsiteY15" fmla="*/ 655847 h 2093130"/>
              <a:gd name="connsiteX16" fmla="*/ 8639999 w 8639999"/>
              <a:gd name="connsiteY16" fmla="*/ 1353557 h 2093130"/>
              <a:gd name="connsiteX17" fmla="*/ 8639999 w 8639999"/>
              <a:gd name="connsiteY17" fmla="*/ 2093130 h 2093130"/>
              <a:gd name="connsiteX18" fmla="*/ 7802584 w 8639999"/>
              <a:gd name="connsiteY18" fmla="*/ 2093130 h 2093130"/>
              <a:gd name="connsiteX19" fmla="*/ 7397168 w 8639999"/>
              <a:gd name="connsiteY19" fmla="*/ 2093130 h 2093130"/>
              <a:gd name="connsiteX20" fmla="*/ 6732553 w 8639999"/>
              <a:gd name="connsiteY20" fmla="*/ 2093130 h 2093130"/>
              <a:gd name="connsiteX21" fmla="*/ 5895138 w 8639999"/>
              <a:gd name="connsiteY21" fmla="*/ 2093130 h 2093130"/>
              <a:gd name="connsiteX22" fmla="*/ 5057722 w 8639999"/>
              <a:gd name="connsiteY22" fmla="*/ 2093130 h 2093130"/>
              <a:gd name="connsiteX23" fmla="*/ 4393107 w 8639999"/>
              <a:gd name="connsiteY23" fmla="*/ 2093130 h 2093130"/>
              <a:gd name="connsiteX24" fmla="*/ 3728492 w 8639999"/>
              <a:gd name="connsiteY24" fmla="*/ 2093130 h 2093130"/>
              <a:gd name="connsiteX25" fmla="*/ 2977477 w 8639999"/>
              <a:gd name="connsiteY25" fmla="*/ 2093130 h 2093130"/>
              <a:gd name="connsiteX26" fmla="*/ 2140061 w 8639999"/>
              <a:gd name="connsiteY26" fmla="*/ 2093130 h 2093130"/>
              <a:gd name="connsiteX27" fmla="*/ 1734646 w 8639999"/>
              <a:gd name="connsiteY27" fmla="*/ 2093130 h 2093130"/>
              <a:gd name="connsiteX28" fmla="*/ 1329231 w 8639999"/>
              <a:gd name="connsiteY28" fmla="*/ 2093130 h 2093130"/>
              <a:gd name="connsiteX29" fmla="*/ 751015 w 8639999"/>
              <a:gd name="connsiteY29" fmla="*/ 2093130 h 2093130"/>
              <a:gd name="connsiteX30" fmla="*/ 0 w 8639999"/>
              <a:gd name="connsiteY30" fmla="*/ 2093130 h 2093130"/>
              <a:gd name="connsiteX31" fmla="*/ 0 w 8639999"/>
              <a:gd name="connsiteY31" fmla="*/ 1416351 h 2093130"/>
              <a:gd name="connsiteX32" fmla="*/ 0 w 8639999"/>
              <a:gd name="connsiteY32" fmla="*/ 676779 h 2093130"/>
              <a:gd name="connsiteX33" fmla="*/ 0 w 8639999"/>
              <a:gd name="connsiteY33" fmla="*/ 0 h 2093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39999" h="2093130" extrusionOk="0">
                <a:moveTo>
                  <a:pt x="0" y="0"/>
                </a:moveTo>
                <a:cubicBezTo>
                  <a:pt x="358787" y="-29148"/>
                  <a:pt x="655090" y="31099"/>
                  <a:pt x="837415" y="0"/>
                </a:cubicBezTo>
                <a:cubicBezTo>
                  <a:pt x="1019740" y="-31099"/>
                  <a:pt x="1185007" y="14380"/>
                  <a:pt x="1502031" y="0"/>
                </a:cubicBezTo>
                <a:cubicBezTo>
                  <a:pt x="1819055" y="-14380"/>
                  <a:pt x="1764122" y="4578"/>
                  <a:pt x="1993846" y="0"/>
                </a:cubicBezTo>
                <a:cubicBezTo>
                  <a:pt x="2223571" y="-4578"/>
                  <a:pt x="2506337" y="10360"/>
                  <a:pt x="2658461" y="0"/>
                </a:cubicBezTo>
                <a:cubicBezTo>
                  <a:pt x="2810585" y="-10360"/>
                  <a:pt x="3096772" y="-26594"/>
                  <a:pt x="3495877" y="0"/>
                </a:cubicBezTo>
                <a:cubicBezTo>
                  <a:pt x="3894982" y="26594"/>
                  <a:pt x="3792842" y="919"/>
                  <a:pt x="3987692" y="0"/>
                </a:cubicBezTo>
                <a:cubicBezTo>
                  <a:pt x="4182542" y="-919"/>
                  <a:pt x="4235788" y="6997"/>
                  <a:pt x="4393107" y="0"/>
                </a:cubicBezTo>
                <a:cubicBezTo>
                  <a:pt x="4550426" y="-6997"/>
                  <a:pt x="4787725" y="13549"/>
                  <a:pt x="5057722" y="0"/>
                </a:cubicBezTo>
                <a:cubicBezTo>
                  <a:pt x="5327720" y="-13549"/>
                  <a:pt x="5447932" y="13336"/>
                  <a:pt x="5722338" y="0"/>
                </a:cubicBezTo>
                <a:cubicBezTo>
                  <a:pt x="5996744" y="-13336"/>
                  <a:pt x="6154456" y="-28108"/>
                  <a:pt x="6473353" y="0"/>
                </a:cubicBezTo>
                <a:cubicBezTo>
                  <a:pt x="6792251" y="28108"/>
                  <a:pt x="6933306" y="3560"/>
                  <a:pt x="7051568" y="0"/>
                </a:cubicBezTo>
                <a:cubicBezTo>
                  <a:pt x="7169831" y="-3560"/>
                  <a:pt x="7324087" y="-362"/>
                  <a:pt x="7456984" y="0"/>
                </a:cubicBezTo>
                <a:cubicBezTo>
                  <a:pt x="7589881" y="362"/>
                  <a:pt x="7786534" y="17891"/>
                  <a:pt x="7948799" y="0"/>
                </a:cubicBezTo>
                <a:cubicBezTo>
                  <a:pt x="8111064" y="-17891"/>
                  <a:pt x="8331539" y="25634"/>
                  <a:pt x="8639999" y="0"/>
                </a:cubicBezTo>
                <a:cubicBezTo>
                  <a:pt x="8629519" y="239261"/>
                  <a:pt x="8624675" y="424440"/>
                  <a:pt x="8639999" y="655847"/>
                </a:cubicBezTo>
                <a:cubicBezTo>
                  <a:pt x="8655323" y="887254"/>
                  <a:pt x="8617556" y="1081319"/>
                  <a:pt x="8639999" y="1353557"/>
                </a:cubicBezTo>
                <a:cubicBezTo>
                  <a:pt x="8662443" y="1625795"/>
                  <a:pt x="8642264" y="1843880"/>
                  <a:pt x="8639999" y="2093130"/>
                </a:cubicBezTo>
                <a:cubicBezTo>
                  <a:pt x="8231613" y="2127920"/>
                  <a:pt x="8053751" y="2090924"/>
                  <a:pt x="7802584" y="2093130"/>
                </a:cubicBezTo>
                <a:cubicBezTo>
                  <a:pt x="7551417" y="2095336"/>
                  <a:pt x="7588039" y="2090391"/>
                  <a:pt x="7397168" y="2093130"/>
                </a:cubicBezTo>
                <a:cubicBezTo>
                  <a:pt x="7206297" y="2095869"/>
                  <a:pt x="6905342" y="2080621"/>
                  <a:pt x="6732553" y="2093130"/>
                </a:cubicBezTo>
                <a:cubicBezTo>
                  <a:pt x="6559764" y="2105639"/>
                  <a:pt x="6207891" y="2072966"/>
                  <a:pt x="5895138" y="2093130"/>
                </a:cubicBezTo>
                <a:cubicBezTo>
                  <a:pt x="5582385" y="2113294"/>
                  <a:pt x="5341331" y="2061685"/>
                  <a:pt x="5057722" y="2093130"/>
                </a:cubicBezTo>
                <a:cubicBezTo>
                  <a:pt x="4774113" y="2124575"/>
                  <a:pt x="4613077" y="2069604"/>
                  <a:pt x="4393107" y="2093130"/>
                </a:cubicBezTo>
                <a:cubicBezTo>
                  <a:pt x="4173137" y="2116656"/>
                  <a:pt x="3937735" y="2117023"/>
                  <a:pt x="3728492" y="2093130"/>
                </a:cubicBezTo>
                <a:cubicBezTo>
                  <a:pt x="3519249" y="2069237"/>
                  <a:pt x="3309178" y="2057871"/>
                  <a:pt x="2977477" y="2093130"/>
                </a:cubicBezTo>
                <a:cubicBezTo>
                  <a:pt x="2645776" y="2128389"/>
                  <a:pt x="2367571" y="2069701"/>
                  <a:pt x="2140061" y="2093130"/>
                </a:cubicBezTo>
                <a:cubicBezTo>
                  <a:pt x="1912551" y="2116559"/>
                  <a:pt x="1822821" y="2113004"/>
                  <a:pt x="1734646" y="2093130"/>
                </a:cubicBezTo>
                <a:cubicBezTo>
                  <a:pt x="1646471" y="2073256"/>
                  <a:pt x="1521767" y="2096764"/>
                  <a:pt x="1329231" y="2093130"/>
                </a:cubicBezTo>
                <a:cubicBezTo>
                  <a:pt x="1136696" y="2089496"/>
                  <a:pt x="909229" y="2101411"/>
                  <a:pt x="751015" y="2093130"/>
                </a:cubicBezTo>
                <a:cubicBezTo>
                  <a:pt x="592801" y="2084849"/>
                  <a:pt x="282386" y="2128479"/>
                  <a:pt x="0" y="2093130"/>
                </a:cubicBezTo>
                <a:cubicBezTo>
                  <a:pt x="-1723" y="1763053"/>
                  <a:pt x="8885" y="1737151"/>
                  <a:pt x="0" y="1416351"/>
                </a:cubicBezTo>
                <a:cubicBezTo>
                  <a:pt x="-8885" y="1095551"/>
                  <a:pt x="-13661" y="893502"/>
                  <a:pt x="0" y="676779"/>
                </a:cubicBezTo>
                <a:cubicBezTo>
                  <a:pt x="13661" y="460056"/>
                  <a:pt x="29240" y="287441"/>
                  <a:pt x="0" y="0"/>
                </a:cubicBezTo>
                <a:close/>
              </a:path>
            </a:pathLst>
          </a:custGeom>
          <a:noFill/>
          <a:ln>
            <a:solidFill>
              <a:schemeClr val="bg1">
                <a:alpha val="69804"/>
              </a:schemeClr>
            </a:solidFill>
            <a:extLst>
              <a:ext uri="{C807C97D-BFC1-408E-A445-0C87EB9F89A2}">
                <ask:lineSketchStyleProps xmlns:ask="http://schemas.microsoft.com/office/drawing/2018/sketchyshapes" sd="981765707">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endParaRPr lang="en-GB">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6166606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Licht, Kunst, Stern enthält.&#10;&#10;Automatisch generierte Beschreibung mit mittlerer Zuverlässigkeit">
            <a:extLst>
              <a:ext uri="{FF2B5EF4-FFF2-40B4-BE49-F238E27FC236}">
                <a16:creationId xmlns:a16="http://schemas.microsoft.com/office/drawing/2014/main" id="{A132FE96-4B89-8EB6-736B-46A70BA3B531}"/>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2605" r="31144"/>
          <a:stretch/>
        </p:blipFill>
        <p:spPr>
          <a:xfrm rot="5400000">
            <a:off x="2667000" y="-2667000"/>
            <a:ext cx="6858000" cy="12192000"/>
          </a:xfrm>
          <a:prstGeom prst="rect">
            <a:avLst/>
          </a:prstGeom>
        </p:spPr>
      </p:pic>
      <p:grpSp>
        <p:nvGrpSpPr>
          <p:cNvPr id="36" name="Gruppieren 35">
            <a:extLst>
              <a:ext uri="{FF2B5EF4-FFF2-40B4-BE49-F238E27FC236}">
                <a16:creationId xmlns:a16="http://schemas.microsoft.com/office/drawing/2014/main" id="{67218DE8-3419-177F-5B4F-6953F3328866}"/>
              </a:ext>
            </a:extLst>
          </p:cNvPr>
          <p:cNvGrpSpPr/>
          <p:nvPr/>
        </p:nvGrpSpPr>
        <p:grpSpPr>
          <a:xfrm>
            <a:off x="617393" y="390525"/>
            <a:ext cx="5631007" cy="1080000"/>
            <a:chOff x="741218" y="209550"/>
            <a:chExt cx="5631007" cy="1080000"/>
          </a:xfrm>
        </p:grpSpPr>
        <p:pic>
          <p:nvPicPr>
            <p:cNvPr id="2" name="Grafik 1" descr="Ein Bild, das Computer, Ausgabegerät, Im Haus, Elektronisches Gerät enthält.&#10;&#10;Automatisch generierte Beschreibung">
              <a:extLst>
                <a:ext uri="{FF2B5EF4-FFF2-40B4-BE49-F238E27FC236}">
                  <a16:creationId xmlns:a16="http://schemas.microsoft.com/office/drawing/2014/main" id="{D58FCA09-57CD-2C01-07B7-D923B396A5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218" y="209550"/>
              <a:ext cx="1080000" cy="1080000"/>
            </a:xfrm>
            <a:prstGeom prst="ellipse">
              <a:avLst/>
            </a:prstGeom>
            <a:ln w="76200">
              <a:solidFill>
                <a:schemeClr val="bg1"/>
              </a:solidFill>
            </a:ln>
          </p:spPr>
        </p:pic>
        <p:sp>
          <p:nvSpPr>
            <p:cNvPr id="3" name="Textfeld 2">
              <a:extLst>
                <a:ext uri="{FF2B5EF4-FFF2-40B4-BE49-F238E27FC236}">
                  <a16:creationId xmlns:a16="http://schemas.microsoft.com/office/drawing/2014/main" id="{0BE4435C-51F6-E046-649E-9774F488B5E7}"/>
                </a:ext>
              </a:extLst>
            </p:cNvPr>
            <p:cNvSpPr txBox="1"/>
            <p:nvPr/>
          </p:nvSpPr>
          <p:spPr>
            <a:xfrm>
              <a:off x="1980310" y="209550"/>
              <a:ext cx="4391915" cy="408623"/>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r>
                <a:rPr lang="en-GB" err="1">
                  <a:solidFill>
                    <a:schemeClr val="bg1"/>
                  </a:solidFill>
                  <a:latin typeface="Roboto" panose="02000000000000000000" pitchFamily="2" charset="0"/>
                  <a:ea typeface="Roboto" panose="02000000000000000000" pitchFamily="2" charset="0"/>
                </a:rPr>
                <a:t>Einfachheit</a:t>
              </a:r>
              <a:endParaRPr lang="en-GB">
                <a:solidFill>
                  <a:schemeClr val="bg1"/>
                </a:solidFill>
                <a:latin typeface="Roboto" panose="02000000000000000000" pitchFamily="2" charset="0"/>
                <a:ea typeface="Roboto" panose="02000000000000000000" pitchFamily="2" charset="0"/>
              </a:endParaRPr>
            </a:p>
          </p:txBody>
        </p:sp>
      </p:grpSp>
      <p:grpSp>
        <p:nvGrpSpPr>
          <p:cNvPr id="27" name="Gruppieren 26">
            <a:extLst>
              <a:ext uri="{FF2B5EF4-FFF2-40B4-BE49-F238E27FC236}">
                <a16:creationId xmlns:a16="http://schemas.microsoft.com/office/drawing/2014/main" id="{F3A9B729-5554-19CB-B91C-A6ECFA8C4639}"/>
              </a:ext>
            </a:extLst>
          </p:cNvPr>
          <p:cNvGrpSpPr/>
          <p:nvPr/>
        </p:nvGrpSpPr>
        <p:grpSpPr>
          <a:xfrm>
            <a:off x="5950333" y="653347"/>
            <a:ext cx="5631007" cy="1080000"/>
            <a:chOff x="5026408" y="413861"/>
            <a:chExt cx="5631007" cy="1080000"/>
          </a:xfrm>
        </p:grpSpPr>
        <p:pic>
          <p:nvPicPr>
            <p:cNvPr id="4" name="Grafik 3">
              <a:extLst>
                <a:ext uri="{FF2B5EF4-FFF2-40B4-BE49-F238E27FC236}">
                  <a16:creationId xmlns:a16="http://schemas.microsoft.com/office/drawing/2014/main" id="{98107B3E-E89D-F1B3-BDDA-513C7B0CCCE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577415" y="413861"/>
              <a:ext cx="1080000" cy="1080000"/>
            </a:xfrm>
            <a:prstGeom prst="ellipse">
              <a:avLst/>
            </a:prstGeom>
            <a:ln w="76200">
              <a:solidFill>
                <a:schemeClr val="bg1"/>
              </a:solidFill>
            </a:ln>
          </p:spPr>
        </p:pic>
        <p:sp>
          <p:nvSpPr>
            <p:cNvPr id="16" name="Textfeld 15">
              <a:extLst>
                <a:ext uri="{FF2B5EF4-FFF2-40B4-BE49-F238E27FC236}">
                  <a16:creationId xmlns:a16="http://schemas.microsoft.com/office/drawing/2014/main" id="{E5E43A09-83F2-28FE-26FB-393FF6F53C0B}"/>
                </a:ext>
              </a:extLst>
            </p:cNvPr>
            <p:cNvSpPr txBox="1"/>
            <p:nvPr/>
          </p:nvSpPr>
          <p:spPr>
            <a:xfrm>
              <a:off x="5026408" y="1085238"/>
              <a:ext cx="4391915" cy="408623"/>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pPr algn="r"/>
              <a:r>
                <a:rPr lang="en-GB" err="1">
                  <a:solidFill>
                    <a:schemeClr val="bg1"/>
                  </a:solidFill>
                  <a:latin typeface="Roboto" panose="02000000000000000000" pitchFamily="2" charset="0"/>
                  <a:ea typeface="Roboto" panose="02000000000000000000" pitchFamily="2" charset="0"/>
                </a:rPr>
                <a:t>Flexibilität</a:t>
              </a:r>
              <a:r>
                <a:rPr lang="en-GB">
                  <a:solidFill>
                    <a:schemeClr val="bg1"/>
                  </a:solidFill>
                  <a:latin typeface="Roboto" panose="02000000000000000000" pitchFamily="2" charset="0"/>
                  <a:ea typeface="Roboto" panose="02000000000000000000" pitchFamily="2" charset="0"/>
                </a:rPr>
                <a:t>, </a:t>
              </a:r>
              <a:r>
                <a:rPr lang="en-GB" err="1">
                  <a:solidFill>
                    <a:schemeClr val="bg1"/>
                  </a:solidFill>
                  <a:latin typeface="Roboto" panose="02000000000000000000" pitchFamily="2" charset="0"/>
                  <a:ea typeface="Roboto" panose="02000000000000000000" pitchFamily="2" charset="0"/>
                </a:rPr>
                <a:t>Anpassbarkeit</a:t>
              </a:r>
              <a:endParaRPr lang="en-GB">
                <a:solidFill>
                  <a:schemeClr val="bg1"/>
                </a:solidFill>
                <a:latin typeface="Roboto" panose="02000000000000000000" pitchFamily="2" charset="0"/>
                <a:ea typeface="Roboto" panose="02000000000000000000" pitchFamily="2" charset="0"/>
              </a:endParaRPr>
            </a:p>
          </p:txBody>
        </p:sp>
      </p:grpSp>
      <p:grpSp>
        <p:nvGrpSpPr>
          <p:cNvPr id="35" name="Gruppieren 34">
            <a:extLst>
              <a:ext uri="{FF2B5EF4-FFF2-40B4-BE49-F238E27FC236}">
                <a16:creationId xmlns:a16="http://schemas.microsoft.com/office/drawing/2014/main" id="{07B9D673-4B89-4A68-9080-2E43FC6319BE}"/>
              </a:ext>
            </a:extLst>
          </p:cNvPr>
          <p:cNvGrpSpPr/>
          <p:nvPr/>
        </p:nvGrpSpPr>
        <p:grpSpPr>
          <a:xfrm>
            <a:off x="617393" y="2220074"/>
            <a:ext cx="5631007" cy="1080000"/>
            <a:chOff x="741218" y="2039099"/>
            <a:chExt cx="5631007" cy="1080000"/>
          </a:xfrm>
        </p:grpSpPr>
        <p:sp>
          <p:nvSpPr>
            <p:cNvPr id="21" name="Textfeld 20">
              <a:extLst>
                <a:ext uri="{FF2B5EF4-FFF2-40B4-BE49-F238E27FC236}">
                  <a16:creationId xmlns:a16="http://schemas.microsoft.com/office/drawing/2014/main" id="{E53A1C01-5CF1-C22E-574C-EFC34755D277}"/>
                </a:ext>
              </a:extLst>
            </p:cNvPr>
            <p:cNvSpPr txBox="1"/>
            <p:nvPr/>
          </p:nvSpPr>
          <p:spPr>
            <a:xfrm>
              <a:off x="1980310" y="2039099"/>
              <a:ext cx="4391915" cy="408623"/>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r>
                <a:rPr lang="en-GB">
                  <a:solidFill>
                    <a:schemeClr val="bg1"/>
                  </a:solidFill>
                  <a:latin typeface="Roboto" panose="02000000000000000000" pitchFamily="2" charset="0"/>
                  <a:ea typeface="Roboto" panose="02000000000000000000" pitchFamily="2" charset="0"/>
                </a:rPr>
                <a:t>“Latest” </a:t>
              </a:r>
              <a:r>
                <a:rPr lang="en-GB" err="1">
                  <a:solidFill>
                    <a:schemeClr val="bg1"/>
                  </a:solidFill>
                  <a:latin typeface="Roboto" panose="02000000000000000000" pitchFamily="2" charset="0"/>
                  <a:ea typeface="Roboto" panose="02000000000000000000" pitchFamily="2" charset="0"/>
                </a:rPr>
                <a:t>Technologien</a:t>
              </a:r>
              <a:r>
                <a:rPr lang="en-GB">
                  <a:solidFill>
                    <a:schemeClr val="bg1"/>
                  </a:solidFill>
                  <a:latin typeface="Roboto" panose="02000000000000000000" pitchFamily="2" charset="0"/>
                  <a:ea typeface="Roboto" panose="02000000000000000000" pitchFamily="2" charset="0"/>
                </a:rPr>
                <a:t>, </a:t>
              </a:r>
              <a:r>
                <a:rPr lang="en-GB" err="1">
                  <a:solidFill>
                    <a:schemeClr val="bg1"/>
                  </a:solidFill>
                  <a:latin typeface="Roboto" panose="02000000000000000000" pitchFamily="2" charset="0"/>
                  <a:ea typeface="Roboto" panose="02000000000000000000" pitchFamily="2" charset="0"/>
                </a:rPr>
                <a:t>Perfomance</a:t>
              </a:r>
              <a:endParaRPr lang="en-GB">
                <a:solidFill>
                  <a:schemeClr val="bg1"/>
                </a:solidFill>
                <a:latin typeface="Roboto" panose="02000000000000000000" pitchFamily="2" charset="0"/>
                <a:ea typeface="Roboto" panose="02000000000000000000" pitchFamily="2" charset="0"/>
              </a:endParaRPr>
            </a:p>
          </p:txBody>
        </p:sp>
        <p:pic>
          <p:nvPicPr>
            <p:cNvPr id="22" name="Grafik 21" descr="Ein Bild, das Elektronik, Computer, Ausgabegerät, Elektronisches Gerät enthält.&#10;&#10;Automatisch generierte Beschreibung">
              <a:extLst>
                <a:ext uri="{FF2B5EF4-FFF2-40B4-BE49-F238E27FC236}">
                  <a16:creationId xmlns:a16="http://schemas.microsoft.com/office/drawing/2014/main" id="{B74CCD30-7A46-3F56-14DE-8D000E5E9A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1218" y="2039099"/>
              <a:ext cx="1080000" cy="1080000"/>
            </a:xfrm>
            <a:prstGeom prst="ellipse">
              <a:avLst/>
            </a:prstGeom>
            <a:ln w="76200">
              <a:solidFill>
                <a:schemeClr val="bg1"/>
              </a:solidFill>
            </a:ln>
          </p:spPr>
        </p:pic>
      </p:grpSp>
      <p:grpSp>
        <p:nvGrpSpPr>
          <p:cNvPr id="26" name="Gruppieren 25">
            <a:extLst>
              <a:ext uri="{FF2B5EF4-FFF2-40B4-BE49-F238E27FC236}">
                <a16:creationId xmlns:a16="http://schemas.microsoft.com/office/drawing/2014/main" id="{4E21CE57-AA02-5E45-5EBB-19E5C2D69E92}"/>
              </a:ext>
            </a:extLst>
          </p:cNvPr>
          <p:cNvGrpSpPr/>
          <p:nvPr/>
        </p:nvGrpSpPr>
        <p:grpSpPr>
          <a:xfrm>
            <a:off x="5950333" y="2424385"/>
            <a:ext cx="5631007" cy="1080000"/>
            <a:chOff x="5026408" y="2579099"/>
            <a:chExt cx="5631007" cy="1080000"/>
          </a:xfrm>
        </p:grpSpPr>
        <p:pic>
          <p:nvPicPr>
            <p:cNvPr id="23" name="Grafik 22">
              <a:extLst>
                <a:ext uri="{FF2B5EF4-FFF2-40B4-BE49-F238E27FC236}">
                  <a16:creationId xmlns:a16="http://schemas.microsoft.com/office/drawing/2014/main" id="{A10132E1-5E72-583A-4D85-55819D9ECD4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577415" y="2579099"/>
              <a:ext cx="1080000" cy="1080000"/>
            </a:xfrm>
            <a:prstGeom prst="ellipse">
              <a:avLst/>
            </a:prstGeom>
            <a:ln w="76200">
              <a:solidFill>
                <a:schemeClr val="bg1"/>
              </a:solidFill>
            </a:ln>
          </p:spPr>
        </p:pic>
        <p:sp>
          <p:nvSpPr>
            <p:cNvPr id="25" name="Textfeld 24">
              <a:extLst>
                <a:ext uri="{FF2B5EF4-FFF2-40B4-BE49-F238E27FC236}">
                  <a16:creationId xmlns:a16="http://schemas.microsoft.com/office/drawing/2014/main" id="{E98C7085-F8BE-297D-64CF-2E2BB5BBBDC8}"/>
                </a:ext>
              </a:extLst>
            </p:cNvPr>
            <p:cNvSpPr txBox="1"/>
            <p:nvPr/>
          </p:nvSpPr>
          <p:spPr>
            <a:xfrm>
              <a:off x="5026408" y="3250476"/>
              <a:ext cx="4391915" cy="408623"/>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pPr algn="r"/>
              <a:r>
                <a:rPr lang="en-GB" err="1">
                  <a:solidFill>
                    <a:schemeClr val="bg1"/>
                  </a:solidFill>
                  <a:latin typeface="Roboto" panose="02000000000000000000" pitchFamily="2" charset="0"/>
                  <a:ea typeface="Roboto" panose="02000000000000000000" pitchFamily="2" charset="0"/>
                </a:rPr>
                <a:t>Sicherheit</a:t>
              </a:r>
              <a:r>
                <a:rPr lang="en-GB">
                  <a:solidFill>
                    <a:schemeClr val="bg1"/>
                  </a:solidFill>
                  <a:latin typeface="Roboto" panose="02000000000000000000" pitchFamily="2" charset="0"/>
                  <a:ea typeface="Roboto" panose="02000000000000000000" pitchFamily="2" charset="0"/>
                </a:rPr>
                <a:t>, Integration, Maintainability</a:t>
              </a:r>
            </a:p>
          </p:txBody>
        </p:sp>
      </p:grpSp>
      <p:grpSp>
        <p:nvGrpSpPr>
          <p:cNvPr id="33" name="Gruppieren 32">
            <a:extLst>
              <a:ext uri="{FF2B5EF4-FFF2-40B4-BE49-F238E27FC236}">
                <a16:creationId xmlns:a16="http://schemas.microsoft.com/office/drawing/2014/main" id="{52016E80-5D1C-9770-4A16-4196FD446D8D}"/>
              </a:ext>
            </a:extLst>
          </p:cNvPr>
          <p:cNvGrpSpPr/>
          <p:nvPr/>
        </p:nvGrpSpPr>
        <p:grpSpPr>
          <a:xfrm>
            <a:off x="617393" y="3987367"/>
            <a:ext cx="5631007" cy="1080000"/>
            <a:chOff x="741218" y="4010774"/>
            <a:chExt cx="5631007" cy="1080000"/>
          </a:xfrm>
        </p:grpSpPr>
        <p:pic>
          <p:nvPicPr>
            <p:cNvPr id="28" name="Grafik 27">
              <a:extLst>
                <a:ext uri="{FF2B5EF4-FFF2-40B4-BE49-F238E27FC236}">
                  <a16:creationId xmlns:a16="http://schemas.microsoft.com/office/drawing/2014/main" id="{EF74F1AF-BAD4-F08B-C970-682D6725A21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41218" y="4010774"/>
              <a:ext cx="1080000" cy="1080000"/>
            </a:xfrm>
            <a:prstGeom prst="ellipse">
              <a:avLst/>
            </a:prstGeom>
            <a:ln w="76200">
              <a:solidFill>
                <a:schemeClr val="bg1"/>
              </a:solidFill>
            </a:ln>
          </p:spPr>
        </p:pic>
        <p:sp>
          <p:nvSpPr>
            <p:cNvPr id="29" name="Textfeld 28">
              <a:extLst>
                <a:ext uri="{FF2B5EF4-FFF2-40B4-BE49-F238E27FC236}">
                  <a16:creationId xmlns:a16="http://schemas.microsoft.com/office/drawing/2014/main" id="{48BDC878-DE64-C699-5200-70A41A7755D6}"/>
                </a:ext>
              </a:extLst>
            </p:cNvPr>
            <p:cNvSpPr txBox="1"/>
            <p:nvPr/>
          </p:nvSpPr>
          <p:spPr>
            <a:xfrm>
              <a:off x="1980310" y="4016216"/>
              <a:ext cx="4391915" cy="408623"/>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r>
                <a:rPr lang="en-GB">
                  <a:solidFill>
                    <a:schemeClr val="bg1"/>
                  </a:solidFill>
                  <a:latin typeface="Roboto" panose="02000000000000000000" pitchFamily="2" charset="0"/>
                  <a:ea typeface="Roboto" panose="02000000000000000000" pitchFamily="2" charset="0"/>
                </a:rPr>
                <a:t>Outsourcing</a:t>
              </a:r>
            </a:p>
          </p:txBody>
        </p:sp>
      </p:grpSp>
      <p:grpSp>
        <p:nvGrpSpPr>
          <p:cNvPr id="34" name="Gruppieren 33">
            <a:extLst>
              <a:ext uri="{FF2B5EF4-FFF2-40B4-BE49-F238E27FC236}">
                <a16:creationId xmlns:a16="http://schemas.microsoft.com/office/drawing/2014/main" id="{5C436D4E-0C39-7E22-4247-B5E512FEC529}"/>
              </a:ext>
            </a:extLst>
          </p:cNvPr>
          <p:cNvGrpSpPr/>
          <p:nvPr/>
        </p:nvGrpSpPr>
        <p:grpSpPr>
          <a:xfrm>
            <a:off x="5950333" y="4150790"/>
            <a:ext cx="5631008" cy="1080000"/>
            <a:chOff x="5026408" y="3969815"/>
            <a:chExt cx="5631008" cy="1080000"/>
          </a:xfrm>
        </p:grpSpPr>
        <p:pic>
          <p:nvPicPr>
            <p:cNvPr id="31" name="Grafik 30">
              <a:extLst>
                <a:ext uri="{FF2B5EF4-FFF2-40B4-BE49-F238E27FC236}">
                  <a16:creationId xmlns:a16="http://schemas.microsoft.com/office/drawing/2014/main" id="{04D3BA01-034A-0816-8FF8-C8EAAF9E106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9577416" y="3969815"/>
              <a:ext cx="1080000" cy="1080000"/>
            </a:xfrm>
            <a:prstGeom prst="ellipse">
              <a:avLst/>
            </a:prstGeom>
            <a:ln w="76200">
              <a:solidFill>
                <a:schemeClr val="bg1"/>
              </a:solidFill>
            </a:ln>
          </p:spPr>
        </p:pic>
        <p:sp>
          <p:nvSpPr>
            <p:cNvPr id="32" name="Textfeld 31">
              <a:extLst>
                <a:ext uri="{FF2B5EF4-FFF2-40B4-BE49-F238E27FC236}">
                  <a16:creationId xmlns:a16="http://schemas.microsoft.com/office/drawing/2014/main" id="{EB38C965-F74B-DF4A-0C8B-A17EDA9FB6E9}"/>
                </a:ext>
              </a:extLst>
            </p:cNvPr>
            <p:cNvSpPr txBox="1"/>
            <p:nvPr/>
          </p:nvSpPr>
          <p:spPr>
            <a:xfrm>
              <a:off x="5026408" y="4641191"/>
              <a:ext cx="4391915" cy="408623"/>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pPr algn="r"/>
              <a:r>
                <a:rPr lang="en-GB" err="1">
                  <a:solidFill>
                    <a:schemeClr val="bg1"/>
                  </a:solidFill>
                  <a:latin typeface="Roboto" panose="02000000000000000000" pitchFamily="2" charset="0"/>
                  <a:ea typeface="Roboto" panose="02000000000000000000" pitchFamily="2" charset="0"/>
                </a:rPr>
                <a:t>Individualiät</a:t>
              </a:r>
              <a:r>
                <a:rPr lang="en-GB">
                  <a:solidFill>
                    <a:schemeClr val="bg1"/>
                  </a:solidFill>
                  <a:latin typeface="Roboto" panose="02000000000000000000" pitchFamily="2" charset="0"/>
                  <a:ea typeface="Roboto" panose="02000000000000000000" pitchFamily="2" charset="0"/>
                </a:rPr>
                <a:t>, </a:t>
              </a:r>
              <a:r>
                <a:rPr lang="en-GB" err="1">
                  <a:solidFill>
                    <a:schemeClr val="bg1"/>
                  </a:solidFill>
                  <a:latin typeface="Roboto" panose="02000000000000000000" pitchFamily="2" charset="0"/>
                  <a:ea typeface="Roboto" panose="02000000000000000000" pitchFamily="2" charset="0"/>
                </a:rPr>
                <a:t>Bedürfnisgenauigkeit</a:t>
              </a:r>
              <a:endParaRPr lang="en-GB">
                <a:solidFill>
                  <a:schemeClr val="bg1"/>
                </a:solidFill>
                <a:latin typeface="Roboto" panose="02000000000000000000" pitchFamily="2" charset="0"/>
                <a:ea typeface="Roboto" panose="02000000000000000000" pitchFamily="2" charset="0"/>
              </a:endParaRPr>
            </a:p>
          </p:txBody>
        </p:sp>
      </p:grpSp>
      <p:grpSp>
        <p:nvGrpSpPr>
          <p:cNvPr id="39" name="Gruppieren 38">
            <a:extLst>
              <a:ext uri="{FF2B5EF4-FFF2-40B4-BE49-F238E27FC236}">
                <a16:creationId xmlns:a16="http://schemas.microsoft.com/office/drawing/2014/main" id="{CA18204D-CD9E-B8FA-A14A-5DD2D62C3805}"/>
              </a:ext>
            </a:extLst>
          </p:cNvPr>
          <p:cNvGrpSpPr/>
          <p:nvPr/>
        </p:nvGrpSpPr>
        <p:grpSpPr>
          <a:xfrm>
            <a:off x="5271273" y="5651523"/>
            <a:ext cx="1778821" cy="1080000"/>
            <a:chOff x="5271273" y="5651523"/>
            <a:chExt cx="1778821" cy="1080000"/>
          </a:xfrm>
        </p:grpSpPr>
        <p:pic>
          <p:nvPicPr>
            <p:cNvPr id="37" name="Grafik 36">
              <a:extLst>
                <a:ext uri="{FF2B5EF4-FFF2-40B4-BE49-F238E27FC236}">
                  <a16:creationId xmlns:a16="http://schemas.microsoft.com/office/drawing/2014/main" id="{7243BB6D-4EC4-28EC-30EB-1807D9BB487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271273" y="5651523"/>
              <a:ext cx="824727" cy="1080000"/>
            </a:xfrm>
            <a:prstGeom prst="rect">
              <a:avLst/>
            </a:prstGeom>
          </p:spPr>
        </p:pic>
        <p:pic>
          <p:nvPicPr>
            <p:cNvPr id="38" name="Grafik 37">
              <a:extLst>
                <a:ext uri="{FF2B5EF4-FFF2-40B4-BE49-F238E27FC236}">
                  <a16:creationId xmlns:a16="http://schemas.microsoft.com/office/drawing/2014/main" id="{B858E37C-85B2-4219-70BF-5C500471763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096000" y="5651523"/>
              <a:ext cx="954094" cy="1080000"/>
            </a:xfrm>
            <a:prstGeom prst="rect">
              <a:avLst/>
            </a:prstGeom>
          </p:spPr>
        </p:pic>
      </p:grpSp>
      <p:sp>
        <p:nvSpPr>
          <p:cNvPr id="40" name="Pfeil: nach unten 39">
            <a:extLst>
              <a:ext uri="{FF2B5EF4-FFF2-40B4-BE49-F238E27FC236}">
                <a16:creationId xmlns:a16="http://schemas.microsoft.com/office/drawing/2014/main" id="{3450FCB3-B16A-9972-368E-E96AE358CD74}"/>
              </a:ext>
            </a:extLst>
          </p:cNvPr>
          <p:cNvSpPr/>
          <p:nvPr/>
        </p:nvSpPr>
        <p:spPr>
          <a:xfrm>
            <a:off x="5751724" y="88717"/>
            <a:ext cx="695285" cy="5461093"/>
          </a:xfrm>
          <a:prstGeom prst="down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178248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righ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left)">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right)">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right)">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wipe(up)">
                                      <p:cBhvr>
                                        <p:cTn id="37" dur="500"/>
                                        <p:tgtEl>
                                          <p:spTgt spid="40"/>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Licht, Netz, Spinne enthält.&#10;&#10;Automatisch generierte Beschreibung">
            <a:extLst>
              <a:ext uri="{FF2B5EF4-FFF2-40B4-BE49-F238E27FC236}">
                <a16:creationId xmlns:a16="http://schemas.microsoft.com/office/drawing/2014/main" id="{F8968F5C-F349-756E-89D7-E03630285495}"/>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9234" r="34515"/>
          <a:stretch/>
        </p:blipFill>
        <p:spPr>
          <a:xfrm rot="5400000">
            <a:off x="2667000" y="-2667000"/>
            <a:ext cx="6858000" cy="12192000"/>
          </a:xfrm>
          <a:prstGeom prst="rect">
            <a:avLst/>
          </a:prstGeom>
        </p:spPr>
      </p:pic>
      <p:pic>
        <p:nvPicPr>
          <p:cNvPr id="5" name="Grafik 4">
            <a:extLst>
              <a:ext uri="{FF2B5EF4-FFF2-40B4-BE49-F238E27FC236}">
                <a16:creationId xmlns:a16="http://schemas.microsoft.com/office/drawing/2014/main" id="{EC2BF86A-FE9F-F18B-EE34-9576C02305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23582" y="75685"/>
            <a:ext cx="1374545" cy="1800000"/>
          </a:xfrm>
          <a:prstGeom prst="rect">
            <a:avLst/>
          </a:prstGeom>
        </p:spPr>
      </p:pic>
      <p:pic>
        <p:nvPicPr>
          <p:cNvPr id="9" name="Grafik 8">
            <a:extLst>
              <a:ext uri="{FF2B5EF4-FFF2-40B4-BE49-F238E27FC236}">
                <a16:creationId xmlns:a16="http://schemas.microsoft.com/office/drawing/2014/main" id="{1E44F470-33C4-22D6-ECA6-66E0FC8F905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19529" y="75685"/>
            <a:ext cx="1590156" cy="1800000"/>
          </a:xfrm>
          <a:prstGeom prst="rect">
            <a:avLst/>
          </a:prstGeom>
        </p:spPr>
      </p:pic>
      <p:grpSp>
        <p:nvGrpSpPr>
          <p:cNvPr id="23" name="Gruppieren 22">
            <a:extLst>
              <a:ext uri="{FF2B5EF4-FFF2-40B4-BE49-F238E27FC236}">
                <a16:creationId xmlns:a16="http://schemas.microsoft.com/office/drawing/2014/main" id="{15E4882B-1D7D-5DB8-F25F-42EAE2CFC0EF}"/>
              </a:ext>
            </a:extLst>
          </p:cNvPr>
          <p:cNvGrpSpPr/>
          <p:nvPr/>
        </p:nvGrpSpPr>
        <p:grpSpPr>
          <a:xfrm>
            <a:off x="421840" y="2265602"/>
            <a:ext cx="5656838" cy="720000"/>
            <a:chOff x="421840" y="2265602"/>
            <a:chExt cx="5656838" cy="720000"/>
          </a:xfrm>
        </p:grpSpPr>
        <p:pic>
          <p:nvPicPr>
            <p:cNvPr id="10" name="Grafik 9" descr="Ein Bild, das Computer, Ausgabegerät, Im Haus, Elektronisches Gerät enthält.&#10;&#10;Automatisch generierte Beschreibung">
              <a:extLst>
                <a:ext uri="{FF2B5EF4-FFF2-40B4-BE49-F238E27FC236}">
                  <a16:creationId xmlns:a16="http://schemas.microsoft.com/office/drawing/2014/main" id="{529192F8-0A92-C101-0D7C-0D4C0E9D6B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1840" y="2265602"/>
              <a:ext cx="720000" cy="720000"/>
            </a:xfrm>
            <a:prstGeom prst="ellipse">
              <a:avLst/>
            </a:prstGeom>
            <a:ln w="76200">
              <a:solidFill>
                <a:schemeClr val="bg1"/>
              </a:solidFill>
            </a:ln>
          </p:spPr>
        </p:pic>
        <p:sp>
          <p:nvSpPr>
            <p:cNvPr id="11" name="Textfeld 10">
              <a:extLst>
                <a:ext uri="{FF2B5EF4-FFF2-40B4-BE49-F238E27FC236}">
                  <a16:creationId xmlns:a16="http://schemas.microsoft.com/office/drawing/2014/main" id="{86D4A66A-C9B2-521C-328E-8BDB3D68CD63}"/>
                </a:ext>
              </a:extLst>
            </p:cNvPr>
            <p:cNvSpPr txBox="1"/>
            <p:nvPr/>
          </p:nvSpPr>
          <p:spPr>
            <a:xfrm>
              <a:off x="1335196" y="2336161"/>
              <a:ext cx="4743482" cy="578882"/>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r>
                <a:rPr lang="en-GB" sz="2800">
                  <a:solidFill>
                    <a:schemeClr val="bg1"/>
                  </a:solidFill>
                  <a:latin typeface="Roboto" panose="02000000000000000000" pitchFamily="2" charset="0"/>
                  <a:ea typeface="Roboto" panose="02000000000000000000" pitchFamily="2" charset="0"/>
                </a:rPr>
                <a:t>Ready to use CMS</a:t>
              </a:r>
            </a:p>
          </p:txBody>
        </p:sp>
      </p:grpSp>
      <p:grpSp>
        <p:nvGrpSpPr>
          <p:cNvPr id="22" name="Gruppieren 21">
            <a:extLst>
              <a:ext uri="{FF2B5EF4-FFF2-40B4-BE49-F238E27FC236}">
                <a16:creationId xmlns:a16="http://schemas.microsoft.com/office/drawing/2014/main" id="{765F8743-6FD6-9CFB-791F-E6FEC1513BED}"/>
              </a:ext>
            </a:extLst>
          </p:cNvPr>
          <p:cNvGrpSpPr/>
          <p:nvPr/>
        </p:nvGrpSpPr>
        <p:grpSpPr>
          <a:xfrm>
            <a:off x="421840" y="3377895"/>
            <a:ext cx="5656837" cy="720000"/>
            <a:chOff x="421840" y="3377895"/>
            <a:chExt cx="5656837" cy="720000"/>
          </a:xfrm>
        </p:grpSpPr>
        <p:pic>
          <p:nvPicPr>
            <p:cNvPr id="12" name="Grafik 11">
              <a:extLst>
                <a:ext uri="{FF2B5EF4-FFF2-40B4-BE49-F238E27FC236}">
                  <a16:creationId xmlns:a16="http://schemas.microsoft.com/office/drawing/2014/main" id="{9EDCD1D2-EA08-F821-7CCF-A6AC204BE87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21840" y="3377895"/>
              <a:ext cx="720000" cy="720000"/>
            </a:xfrm>
            <a:prstGeom prst="ellipse">
              <a:avLst/>
            </a:prstGeom>
            <a:ln w="76200">
              <a:solidFill>
                <a:schemeClr val="bg1"/>
              </a:solidFill>
            </a:ln>
          </p:spPr>
        </p:pic>
        <p:sp>
          <p:nvSpPr>
            <p:cNvPr id="13" name="Textfeld 12">
              <a:extLst>
                <a:ext uri="{FF2B5EF4-FFF2-40B4-BE49-F238E27FC236}">
                  <a16:creationId xmlns:a16="http://schemas.microsoft.com/office/drawing/2014/main" id="{E386D42A-E09C-50FE-DD45-134A208471A2}"/>
                </a:ext>
              </a:extLst>
            </p:cNvPr>
            <p:cNvSpPr txBox="1"/>
            <p:nvPr/>
          </p:nvSpPr>
          <p:spPr>
            <a:xfrm>
              <a:off x="1335196" y="3448454"/>
              <a:ext cx="4743481" cy="578882"/>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r>
                <a:rPr lang="en-GB" sz="2800">
                  <a:solidFill>
                    <a:schemeClr val="bg1"/>
                  </a:solidFill>
                  <a:latin typeface="Roboto" panose="02000000000000000000" pitchFamily="2" charset="0"/>
                  <a:ea typeface="Roboto" panose="02000000000000000000" pitchFamily="2" charset="0"/>
                </a:rPr>
                <a:t>Flexible und </a:t>
              </a:r>
              <a:r>
                <a:rPr lang="en-GB" sz="2800" err="1">
                  <a:solidFill>
                    <a:schemeClr val="bg1"/>
                  </a:solidFill>
                  <a:latin typeface="Roboto" panose="02000000000000000000" pitchFamily="2" charset="0"/>
                  <a:ea typeface="Roboto" panose="02000000000000000000" pitchFamily="2" charset="0"/>
                </a:rPr>
                <a:t>anpassbar</a:t>
              </a:r>
              <a:endParaRPr lang="en-GB" sz="2800">
                <a:solidFill>
                  <a:schemeClr val="bg1"/>
                </a:solidFill>
                <a:latin typeface="Roboto" panose="02000000000000000000" pitchFamily="2" charset="0"/>
                <a:ea typeface="Roboto" panose="02000000000000000000" pitchFamily="2" charset="0"/>
              </a:endParaRPr>
            </a:p>
          </p:txBody>
        </p:sp>
      </p:grpSp>
      <p:grpSp>
        <p:nvGrpSpPr>
          <p:cNvPr id="21" name="Gruppieren 20">
            <a:extLst>
              <a:ext uri="{FF2B5EF4-FFF2-40B4-BE49-F238E27FC236}">
                <a16:creationId xmlns:a16="http://schemas.microsoft.com/office/drawing/2014/main" id="{A47AF7D0-BA55-E186-1670-A31DB44E35BB}"/>
              </a:ext>
            </a:extLst>
          </p:cNvPr>
          <p:cNvGrpSpPr/>
          <p:nvPr/>
        </p:nvGrpSpPr>
        <p:grpSpPr>
          <a:xfrm>
            <a:off x="421840" y="4322384"/>
            <a:ext cx="5674160" cy="1055608"/>
            <a:chOff x="421840" y="4322384"/>
            <a:chExt cx="5674160" cy="1055608"/>
          </a:xfrm>
        </p:grpSpPr>
        <p:pic>
          <p:nvPicPr>
            <p:cNvPr id="14" name="Grafik 13">
              <a:extLst>
                <a:ext uri="{FF2B5EF4-FFF2-40B4-BE49-F238E27FC236}">
                  <a16:creationId xmlns:a16="http://schemas.microsoft.com/office/drawing/2014/main" id="{C7F525F6-8D7E-0595-B77F-AA2E7B655F3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21840" y="4490188"/>
              <a:ext cx="720000" cy="720000"/>
            </a:xfrm>
            <a:prstGeom prst="ellipse">
              <a:avLst/>
            </a:prstGeom>
            <a:ln w="76200">
              <a:solidFill>
                <a:schemeClr val="bg1"/>
              </a:solidFill>
            </a:ln>
          </p:spPr>
        </p:pic>
        <p:sp>
          <p:nvSpPr>
            <p:cNvPr id="15" name="Textfeld 14">
              <a:extLst>
                <a:ext uri="{FF2B5EF4-FFF2-40B4-BE49-F238E27FC236}">
                  <a16:creationId xmlns:a16="http://schemas.microsoft.com/office/drawing/2014/main" id="{E85F3ACC-C59C-D52B-3EE9-2AF6B9147D6F}"/>
                </a:ext>
              </a:extLst>
            </p:cNvPr>
            <p:cNvSpPr txBox="1"/>
            <p:nvPr/>
          </p:nvSpPr>
          <p:spPr>
            <a:xfrm>
              <a:off x="1335196" y="4322384"/>
              <a:ext cx="4760804" cy="1055608"/>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r>
                <a:rPr lang="en-GB" sz="2800" err="1">
                  <a:solidFill>
                    <a:schemeClr val="bg1"/>
                  </a:solidFill>
                  <a:latin typeface="Roboto" panose="02000000000000000000" pitchFamily="2" charset="0"/>
                  <a:ea typeface="Roboto" panose="02000000000000000000" pitchFamily="2" charset="0"/>
                </a:rPr>
                <a:t>Ausgereift</a:t>
              </a:r>
              <a:r>
                <a:rPr lang="en-GB" sz="2800">
                  <a:solidFill>
                    <a:schemeClr val="bg1"/>
                  </a:solidFill>
                  <a:latin typeface="Roboto" panose="02000000000000000000" pitchFamily="2" charset="0"/>
                  <a:ea typeface="Roboto" panose="02000000000000000000" pitchFamily="2" charset="0"/>
                </a:rPr>
                <a:t> </a:t>
              </a:r>
              <a:r>
                <a:rPr lang="en-GB" sz="2800" err="1">
                  <a:solidFill>
                    <a:schemeClr val="bg1"/>
                  </a:solidFill>
                  <a:latin typeface="Roboto" panose="02000000000000000000" pitchFamily="2" charset="0"/>
                  <a:ea typeface="Roboto" panose="02000000000000000000" pitchFamily="2" charset="0"/>
                </a:rPr>
                <a:t>mit</a:t>
              </a:r>
              <a:r>
                <a:rPr lang="en-GB" sz="2800">
                  <a:solidFill>
                    <a:schemeClr val="bg1"/>
                  </a:solidFill>
                  <a:latin typeface="Roboto" panose="02000000000000000000" pitchFamily="2" charset="0"/>
                  <a:ea typeface="Roboto" panose="02000000000000000000" pitchFamily="2" charset="0"/>
                </a:rPr>
                <a:t> </a:t>
              </a:r>
              <a:r>
                <a:rPr lang="en-GB" sz="2800" err="1">
                  <a:solidFill>
                    <a:schemeClr val="bg1"/>
                  </a:solidFill>
                  <a:latin typeface="Roboto" panose="02000000000000000000" pitchFamily="2" charset="0"/>
                  <a:ea typeface="Roboto" panose="02000000000000000000" pitchFamily="2" charset="0"/>
                </a:rPr>
                <a:t>kontinuier</a:t>
              </a:r>
              <a:r>
                <a:rPr lang="en-GB" sz="2800">
                  <a:solidFill>
                    <a:schemeClr val="bg1"/>
                  </a:solidFill>
                  <a:latin typeface="Roboto" panose="02000000000000000000" pitchFamily="2" charset="0"/>
                  <a:ea typeface="Roboto" panose="02000000000000000000" pitchFamily="2" charset="0"/>
                </a:rPr>
                <a:t>-lichen </a:t>
              </a:r>
              <a:r>
                <a:rPr lang="en-GB" sz="2800" err="1">
                  <a:solidFill>
                    <a:schemeClr val="bg1"/>
                  </a:solidFill>
                  <a:latin typeface="Roboto" panose="02000000000000000000" pitchFamily="2" charset="0"/>
                  <a:ea typeface="Roboto" panose="02000000000000000000" pitchFamily="2" charset="0"/>
                </a:rPr>
                <a:t>Entwicklungen</a:t>
              </a:r>
              <a:endParaRPr lang="en-GB" sz="2800">
                <a:solidFill>
                  <a:schemeClr val="bg1"/>
                </a:solidFill>
                <a:latin typeface="Roboto" panose="02000000000000000000" pitchFamily="2" charset="0"/>
                <a:ea typeface="Roboto" panose="02000000000000000000" pitchFamily="2" charset="0"/>
              </a:endParaRPr>
            </a:p>
          </p:txBody>
        </p:sp>
      </p:grpSp>
      <p:grpSp>
        <p:nvGrpSpPr>
          <p:cNvPr id="24" name="Gruppieren 23">
            <a:extLst>
              <a:ext uri="{FF2B5EF4-FFF2-40B4-BE49-F238E27FC236}">
                <a16:creationId xmlns:a16="http://schemas.microsoft.com/office/drawing/2014/main" id="{E94083C0-26DD-3B82-BEF8-73700E45CC23}"/>
              </a:ext>
            </a:extLst>
          </p:cNvPr>
          <p:cNvGrpSpPr/>
          <p:nvPr/>
        </p:nvGrpSpPr>
        <p:grpSpPr>
          <a:xfrm>
            <a:off x="6359059" y="2291299"/>
            <a:ext cx="5648211" cy="720000"/>
            <a:chOff x="6359059" y="2291299"/>
            <a:chExt cx="5648211" cy="720000"/>
          </a:xfrm>
        </p:grpSpPr>
        <p:sp>
          <p:nvSpPr>
            <p:cNvPr id="16" name="Textfeld 15">
              <a:extLst>
                <a:ext uri="{FF2B5EF4-FFF2-40B4-BE49-F238E27FC236}">
                  <a16:creationId xmlns:a16="http://schemas.microsoft.com/office/drawing/2014/main" id="{606F647E-68FF-8D23-8795-BD1B39B0BA85}"/>
                </a:ext>
              </a:extLst>
            </p:cNvPr>
            <p:cNvSpPr txBox="1"/>
            <p:nvPr/>
          </p:nvSpPr>
          <p:spPr>
            <a:xfrm>
              <a:off x="7263788" y="2336161"/>
              <a:ext cx="4743482" cy="578882"/>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r>
                <a:rPr lang="en-GB" sz="2800" err="1">
                  <a:solidFill>
                    <a:schemeClr val="bg1"/>
                  </a:solidFill>
                  <a:latin typeface="Roboto" panose="02000000000000000000" pitchFamily="2" charset="0"/>
                  <a:ea typeface="Roboto" panose="02000000000000000000" pitchFamily="2" charset="0"/>
                </a:rPr>
                <a:t>Semantisch</a:t>
              </a:r>
              <a:endParaRPr lang="en-GB" sz="2800">
                <a:solidFill>
                  <a:schemeClr val="bg1"/>
                </a:solidFill>
                <a:latin typeface="Roboto" panose="02000000000000000000" pitchFamily="2" charset="0"/>
                <a:ea typeface="Roboto" panose="02000000000000000000" pitchFamily="2" charset="0"/>
              </a:endParaRPr>
            </a:p>
          </p:txBody>
        </p:sp>
        <p:pic>
          <p:nvPicPr>
            <p:cNvPr id="17" name="Grafik 16">
              <a:extLst>
                <a:ext uri="{FF2B5EF4-FFF2-40B4-BE49-F238E27FC236}">
                  <a16:creationId xmlns:a16="http://schemas.microsoft.com/office/drawing/2014/main" id="{E7C0603F-0090-6830-6AFF-E6DE9D7939A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359059" y="2291299"/>
              <a:ext cx="720000" cy="720000"/>
            </a:xfrm>
            <a:prstGeom prst="ellipse">
              <a:avLst/>
            </a:prstGeom>
            <a:ln w="76200">
              <a:solidFill>
                <a:schemeClr val="bg1"/>
              </a:solidFill>
            </a:ln>
          </p:spPr>
        </p:pic>
      </p:grpSp>
      <p:grpSp>
        <p:nvGrpSpPr>
          <p:cNvPr id="20" name="Gruppieren 19">
            <a:extLst>
              <a:ext uri="{FF2B5EF4-FFF2-40B4-BE49-F238E27FC236}">
                <a16:creationId xmlns:a16="http://schemas.microsoft.com/office/drawing/2014/main" id="{EEFEB771-6842-F232-05DB-73EBD37FB15F}"/>
              </a:ext>
            </a:extLst>
          </p:cNvPr>
          <p:cNvGrpSpPr/>
          <p:nvPr/>
        </p:nvGrpSpPr>
        <p:grpSpPr>
          <a:xfrm>
            <a:off x="421840" y="5674094"/>
            <a:ext cx="5674160" cy="720000"/>
            <a:chOff x="421840" y="5674094"/>
            <a:chExt cx="5674160" cy="720000"/>
          </a:xfrm>
        </p:grpSpPr>
        <p:pic>
          <p:nvPicPr>
            <p:cNvPr id="18" name="Grafik 17">
              <a:extLst>
                <a:ext uri="{FF2B5EF4-FFF2-40B4-BE49-F238E27FC236}">
                  <a16:creationId xmlns:a16="http://schemas.microsoft.com/office/drawing/2014/main" id="{3F9C2FAF-3D26-F009-3532-B0E2F438826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21840" y="5674094"/>
              <a:ext cx="720000" cy="720000"/>
            </a:xfrm>
            <a:prstGeom prst="ellipse">
              <a:avLst/>
            </a:prstGeom>
            <a:ln w="76200">
              <a:solidFill>
                <a:schemeClr val="bg1"/>
              </a:solidFill>
            </a:ln>
          </p:spPr>
        </p:pic>
        <p:sp>
          <p:nvSpPr>
            <p:cNvPr id="19" name="Textfeld 18">
              <a:extLst>
                <a:ext uri="{FF2B5EF4-FFF2-40B4-BE49-F238E27FC236}">
                  <a16:creationId xmlns:a16="http://schemas.microsoft.com/office/drawing/2014/main" id="{8EA4CD90-A789-AFE9-B42F-95B1AA501DE2}"/>
                </a:ext>
              </a:extLst>
            </p:cNvPr>
            <p:cNvSpPr txBox="1"/>
            <p:nvPr/>
          </p:nvSpPr>
          <p:spPr>
            <a:xfrm>
              <a:off x="1352519" y="5744653"/>
              <a:ext cx="4743481" cy="578882"/>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r>
                <a:rPr lang="en-GB" sz="2800">
                  <a:solidFill>
                    <a:schemeClr val="bg1"/>
                  </a:solidFill>
                  <a:latin typeface="Roboto" panose="02000000000000000000" pitchFamily="2" charset="0"/>
                  <a:ea typeface="Roboto" panose="02000000000000000000" pitchFamily="2" charset="0"/>
                </a:rPr>
                <a:t>Drupal Community</a:t>
              </a:r>
            </a:p>
          </p:txBody>
        </p:sp>
      </p:grpSp>
      <p:grpSp>
        <p:nvGrpSpPr>
          <p:cNvPr id="25" name="Gruppieren 24">
            <a:extLst>
              <a:ext uri="{FF2B5EF4-FFF2-40B4-BE49-F238E27FC236}">
                <a16:creationId xmlns:a16="http://schemas.microsoft.com/office/drawing/2014/main" id="{08077748-34F7-C39F-0622-CB29C538081F}"/>
              </a:ext>
            </a:extLst>
          </p:cNvPr>
          <p:cNvGrpSpPr/>
          <p:nvPr/>
        </p:nvGrpSpPr>
        <p:grpSpPr>
          <a:xfrm>
            <a:off x="6359059" y="3375519"/>
            <a:ext cx="5648211" cy="720000"/>
            <a:chOff x="6359059" y="2291299"/>
            <a:chExt cx="5648211" cy="720000"/>
          </a:xfrm>
        </p:grpSpPr>
        <p:sp>
          <p:nvSpPr>
            <p:cNvPr id="26" name="Textfeld 25">
              <a:extLst>
                <a:ext uri="{FF2B5EF4-FFF2-40B4-BE49-F238E27FC236}">
                  <a16:creationId xmlns:a16="http://schemas.microsoft.com/office/drawing/2014/main" id="{45752001-45CD-08FF-988A-57F76F04B131}"/>
                </a:ext>
              </a:extLst>
            </p:cNvPr>
            <p:cNvSpPr txBox="1"/>
            <p:nvPr/>
          </p:nvSpPr>
          <p:spPr>
            <a:xfrm>
              <a:off x="7263788" y="2336161"/>
              <a:ext cx="4743482" cy="578882"/>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r>
                <a:rPr lang="en-GB" sz="2800" err="1">
                  <a:solidFill>
                    <a:schemeClr val="bg1"/>
                  </a:solidFill>
                  <a:latin typeface="Roboto" panose="02000000000000000000" pitchFamily="2" charset="0"/>
                  <a:ea typeface="Roboto" panose="02000000000000000000" pitchFamily="2" charset="0"/>
                </a:rPr>
                <a:t>Multimedial</a:t>
              </a:r>
              <a:endParaRPr lang="en-GB" sz="2800">
                <a:solidFill>
                  <a:schemeClr val="bg1"/>
                </a:solidFill>
                <a:latin typeface="Roboto" panose="02000000000000000000" pitchFamily="2" charset="0"/>
                <a:ea typeface="Roboto" panose="02000000000000000000" pitchFamily="2" charset="0"/>
              </a:endParaRPr>
            </a:p>
          </p:txBody>
        </p:sp>
        <p:pic>
          <p:nvPicPr>
            <p:cNvPr id="27" name="Grafik 26">
              <a:extLst>
                <a:ext uri="{FF2B5EF4-FFF2-40B4-BE49-F238E27FC236}">
                  <a16:creationId xmlns:a16="http://schemas.microsoft.com/office/drawing/2014/main" id="{491584E0-B76A-CC30-1BFB-CB352EAC1A37}"/>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359059" y="2291299"/>
              <a:ext cx="720000" cy="720000"/>
            </a:xfrm>
            <a:prstGeom prst="ellipse">
              <a:avLst/>
            </a:prstGeom>
            <a:ln w="76200">
              <a:solidFill>
                <a:schemeClr val="bg1"/>
              </a:solidFill>
            </a:ln>
          </p:spPr>
        </p:pic>
      </p:grpSp>
      <p:grpSp>
        <p:nvGrpSpPr>
          <p:cNvPr id="28" name="Gruppieren 27">
            <a:extLst>
              <a:ext uri="{FF2B5EF4-FFF2-40B4-BE49-F238E27FC236}">
                <a16:creationId xmlns:a16="http://schemas.microsoft.com/office/drawing/2014/main" id="{0C72B6C3-4DFB-549B-907A-5C6365EE29B7}"/>
              </a:ext>
            </a:extLst>
          </p:cNvPr>
          <p:cNvGrpSpPr/>
          <p:nvPr/>
        </p:nvGrpSpPr>
        <p:grpSpPr>
          <a:xfrm>
            <a:off x="6359059" y="4490188"/>
            <a:ext cx="5648211" cy="720000"/>
            <a:chOff x="6359059" y="2291299"/>
            <a:chExt cx="5648211" cy="720000"/>
          </a:xfrm>
        </p:grpSpPr>
        <p:sp>
          <p:nvSpPr>
            <p:cNvPr id="29" name="Textfeld 28">
              <a:extLst>
                <a:ext uri="{FF2B5EF4-FFF2-40B4-BE49-F238E27FC236}">
                  <a16:creationId xmlns:a16="http://schemas.microsoft.com/office/drawing/2014/main" id="{5ECC71EF-74B5-D7A0-8AC8-19EB3815244A}"/>
                </a:ext>
              </a:extLst>
            </p:cNvPr>
            <p:cNvSpPr txBox="1"/>
            <p:nvPr/>
          </p:nvSpPr>
          <p:spPr>
            <a:xfrm>
              <a:off x="7263788" y="2336161"/>
              <a:ext cx="4743482" cy="578882"/>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r>
                <a:rPr lang="en-GB" sz="2800" err="1">
                  <a:solidFill>
                    <a:schemeClr val="bg1"/>
                  </a:solidFill>
                  <a:latin typeface="Roboto" panose="02000000000000000000" pitchFamily="2" charset="0"/>
                  <a:ea typeface="Roboto" panose="02000000000000000000" pitchFamily="2" charset="0"/>
                </a:rPr>
                <a:t>Holistisch</a:t>
              </a:r>
              <a:endParaRPr lang="en-GB" sz="2800">
                <a:solidFill>
                  <a:schemeClr val="bg1"/>
                </a:solidFill>
                <a:latin typeface="Roboto" panose="02000000000000000000" pitchFamily="2" charset="0"/>
                <a:ea typeface="Roboto" panose="02000000000000000000" pitchFamily="2" charset="0"/>
              </a:endParaRPr>
            </a:p>
          </p:txBody>
        </p:sp>
        <p:pic>
          <p:nvPicPr>
            <p:cNvPr id="30" name="Grafik 29">
              <a:extLst>
                <a:ext uri="{FF2B5EF4-FFF2-40B4-BE49-F238E27FC236}">
                  <a16:creationId xmlns:a16="http://schemas.microsoft.com/office/drawing/2014/main" id="{752D6D83-6A8F-31BC-7930-242CA6FB05B5}"/>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359059" y="2291299"/>
              <a:ext cx="720000" cy="720000"/>
            </a:xfrm>
            <a:prstGeom prst="ellipse">
              <a:avLst/>
            </a:prstGeom>
            <a:ln w="76200">
              <a:solidFill>
                <a:schemeClr val="bg1"/>
              </a:solidFill>
            </a:ln>
          </p:spPr>
        </p:pic>
      </p:grpSp>
      <p:grpSp>
        <p:nvGrpSpPr>
          <p:cNvPr id="2" name="Gruppieren 1">
            <a:extLst>
              <a:ext uri="{FF2B5EF4-FFF2-40B4-BE49-F238E27FC236}">
                <a16:creationId xmlns:a16="http://schemas.microsoft.com/office/drawing/2014/main" id="{0DD5CF07-A72A-D473-2D2A-32C4A2DCB25F}"/>
              </a:ext>
            </a:extLst>
          </p:cNvPr>
          <p:cNvGrpSpPr/>
          <p:nvPr/>
        </p:nvGrpSpPr>
        <p:grpSpPr>
          <a:xfrm>
            <a:off x="6359059" y="5674094"/>
            <a:ext cx="5648211" cy="720000"/>
            <a:chOff x="6359059" y="2291299"/>
            <a:chExt cx="5648211" cy="720000"/>
          </a:xfrm>
        </p:grpSpPr>
        <p:sp>
          <p:nvSpPr>
            <p:cNvPr id="3" name="Textfeld 2">
              <a:extLst>
                <a:ext uri="{FF2B5EF4-FFF2-40B4-BE49-F238E27FC236}">
                  <a16:creationId xmlns:a16="http://schemas.microsoft.com/office/drawing/2014/main" id="{3AA05EB9-CE41-8775-E6CA-A9BBE679A1B1}"/>
                </a:ext>
              </a:extLst>
            </p:cNvPr>
            <p:cNvSpPr txBox="1"/>
            <p:nvPr/>
          </p:nvSpPr>
          <p:spPr>
            <a:xfrm>
              <a:off x="7263788" y="2336161"/>
              <a:ext cx="4743482" cy="578882"/>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r>
                <a:rPr lang="en-GB" sz="2800" err="1">
                  <a:solidFill>
                    <a:schemeClr val="bg1"/>
                  </a:solidFill>
                  <a:latin typeface="Roboto" panose="02000000000000000000" pitchFamily="2" charset="0"/>
                  <a:ea typeface="Roboto" panose="02000000000000000000" pitchFamily="2" charset="0"/>
                </a:rPr>
                <a:t>Agnostisch</a:t>
              </a:r>
              <a:endParaRPr lang="en-GB" sz="2800">
                <a:solidFill>
                  <a:schemeClr val="bg1"/>
                </a:solidFill>
                <a:latin typeface="Roboto" panose="02000000000000000000" pitchFamily="2" charset="0"/>
                <a:ea typeface="Roboto" panose="02000000000000000000" pitchFamily="2" charset="0"/>
              </a:endParaRPr>
            </a:p>
          </p:txBody>
        </p:sp>
        <p:pic>
          <p:nvPicPr>
            <p:cNvPr id="4" name="Grafik 3">
              <a:extLst>
                <a:ext uri="{FF2B5EF4-FFF2-40B4-BE49-F238E27FC236}">
                  <a16:creationId xmlns:a16="http://schemas.microsoft.com/office/drawing/2014/main" id="{2607AA76-3128-FCFF-6059-88926ECED3E5}"/>
                </a:ext>
              </a:extLst>
            </p:cNvPr>
            <p:cNvPicPr>
              <a:picLocks noChangeAspect="1"/>
            </p:cNvPicPr>
            <p:nvPr/>
          </p:nvPicPr>
          <p:blipFill>
            <a:blip r:embed="rId15">
              <a:extLst>
                <a:ext uri="{28A0092B-C50C-407E-A947-70E740481C1C}">
                  <a14:useLocalDpi xmlns:a14="http://schemas.microsoft.com/office/drawing/2010/main" val="0"/>
                </a:ext>
              </a:extLst>
            </a:blip>
            <a:srcRect l="19500" r="19500"/>
            <a:stretch/>
          </p:blipFill>
          <p:spPr>
            <a:xfrm>
              <a:off x="6359059" y="2291299"/>
              <a:ext cx="720000" cy="720000"/>
            </a:xfrm>
            <a:prstGeom prst="ellipse">
              <a:avLst/>
            </a:prstGeom>
            <a:ln w="76200">
              <a:solidFill>
                <a:schemeClr val="bg1"/>
              </a:solidFill>
            </a:ln>
          </p:spPr>
        </p:pic>
      </p:grpSp>
    </p:spTree>
    <p:extLst>
      <p:ext uri="{BB962C8B-B14F-4D97-AF65-F5344CB8AC3E}">
        <p14:creationId xmlns:p14="http://schemas.microsoft.com/office/powerpoint/2010/main" val="29938209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Licht, Kunst, Stern enthält.&#10;&#10;Automatisch generierte Beschreibung mit mittlerer Zuverlässigkeit">
            <a:extLst>
              <a:ext uri="{FF2B5EF4-FFF2-40B4-BE49-F238E27FC236}">
                <a16:creationId xmlns:a16="http://schemas.microsoft.com/office/drawing/2014/main" id="{A132FE96-4B89-8EB6-736B-46A70BA3B531}"/>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2605" r="31144"/>
          <a:stretch/>
        </p:blipFill>
        <p:spPr>
          <a:xfrm rot="5400000">
            <a:off x="2667000" y="-2667000"/>
            <a:ext cx="6858000" cy="12192000"/>
          </a:xfrm>
          <a:prstGeom prst="rect">
            <a:avLst/>
          </a:prstGeom>
        </p:spPr>
      </p:pic>
      <p:pic>
        <p:nvPicPr>
          <p:cNvPr id="9" name="Grafik 8">
            <a:extLst>
              <a:ext uri="{FF2B5EF4-FFF2-40B4-BE49-F238E27FC236}">
                <a16:creationId xmlns:a16="http://schemas.microsoft.com/office/drawing/2014/main" id="{939B5418-AC48-B620-A053-541C52EBC09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23582" y="75685"/>
            <a:ext cx="1374545" cy="1800000"/>
          </a:xfrm>
          <a:prstGeom prst="rect">
            <a:avLst/>
          </a:prstGeom>
        </p:spPr>
      </p:pic>
      <p:grpSp>
        <p:nvGrpSpPr>
          <p:cNvPr id="11" name="Gruppieren 10">
            <a:extLst>
              <a:ext uri="{FF2B5EF4-FFF2-40B4-BE49-F238E27FC236}">
                <a16:creationId xmlns:a16="http://schemas.microsoft.com/office/drawing/2014/main" id="{E8500AD8-9861-4614-C637-31A242244B65}"/>
              </a:ext>
            </a:extLst>
          </p:cNvPr>
          <p:cNvGrpSpPr/>
          <p:nvPr/>
        </p:nvGrpSpPr>
        <p:grpSpPr>
          <a:xfrm>
            <a:off x="421840" y="2265602"/>
            <a:ext cx="5656838" cy="720000"/>
            <a:chOff x="421840" y="2265602"/>
            <a:chExt cx="5656838" cy="720000"/>
          </a:xfrm>
        </p:grpSpPr>
        <p:pic>
          <p:nvPicPr>
            <p:cNvPr id="12" name="Grafik 11">
              <a:extLst>
                <a:ext uri="{FF2B5EF4-FFF2-40B4-BE49-F238E27FC236}">
                  <a16:creationId xmlns:a16="http://schemas.microsoft.com/office/drawing/2014/main" id="{A4F76285-C6A0-5CC2-1EF7-A5CDC4C8CA26}"/>
                </a:ext>
              </a:extLst>
            </p:cNvPr>
            <p:cNvPicPr>
              <a:picLocks noChangeAspect="1"/>
            </p:cNvPicPr>
            <p:nvPr/>
          </p:nvPicPr>
          <p:blipFill>
            <a:blip r:embed="rId6">
              <a:extLst>
                <a:ext uri="{28A0092B-C50C-407E-A947-70E740481C1C}">
                  <a14:useLocalDpi xmlns:a14="http://schemas.microsoft.com/office/drawing/2010/main" val="0"/>
                </a:ext>
              </a:extLst>
            </a:blip>
            <a:srcRect t="1479" b="1479"/>
            <a:stretch/>
          </p:blipFill>
          <p:spPr>
            <a:xfrm>
              <a:off x="421840" y="2265602"/>
              <a:ext cx="720000" cy="720000"/>
            </a:xfrm>
            <a:prstGeom prst="ellipse">
              <a:avLst/>
            </a:prstGeom>
            <a:ln w="76200">
              <a:solidFill>
                <a:schemeClr val="bg1"/>
              </a:solidFill>
            </a:ln>
          </p:spPr>
        </p:pic>
        <p:sp>
          <p:nvSpPr>
            <p:cNvPr id="13" name="Textfeld 12">
              <a:extLst>
                <a:ext uri="{FF2B5EF4-FFF2-40B4-BE49-F238E27FC236}">
                  <a16:creationId xmlns:a16="http://schemas.microsoft.com/office/drawing/2014/main" id="{AD0BDA79-B6C1-1E04-D36D-644EF88615C4}"/>
                </a:ext>
              </a:extLst>
            </p:cNvPr>
            <p:cNvSpPr txBox="1"/>
            <p:nvPr/>
          </p:nvSpPr>
          <p:spPr>
            <a:xfrm>
              <a:off x="1335196" y="2336161"/>
              <a:ext cx="4743482" cy="578882"/>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r>
                <a:rPr lang="en-GB" sz="2800">
                  <a:solidFill>
                    <a:schemeClr val="bg1"/>
                  </a:solidFill>
                  <a:latin typeface="Roboto" panose="02000000000000000000" pitchFamily="2" charset="0"/>
                  <a:ea typeface="Roboto" panose="02000000000000000000" pitchFamily="2" charset="0"/>
                </a:rPr>
                <a:t>Project Browser</a:t>
              </a:r>
            </a:p>
          </p:txBody>
        </p:sp>
      </p:grpSp>
      <p:grpSp>
        <p:nvGrpSpPr>
          <p:cNvPr id="14" name="Gruppieren 13">
            <a:extLst>
              <a:ext uri="{FF2B5EF4-FFF2-40B4-BE49-F238E27FC236}">
                <a16:creationId xmlns:a16="http://schemas.microsoft.com/office/drawing/2014/main" id="{51ED1837-0496-6EFD-578D-E1D3AE484B8C}"/>
              </a:ext>
            </a:extLst>
          </p:cNvPr>
          <p:cNvGrpSpPr/>
          <p:nvPr/>
        </p:nvGrpSpPr>
        <p:grpSpPr>
          <a:xfrm>
            <a:off x="421840" y="3377895"/>
            <a:ext cx="5656837" cy="720000"/>
            <a:chOff x="421840" y="3377895"/>
            <a:chExt cx="5656837" cy="720000"/>
          </a:xfrm>
        </p:grpSpPr>
        <p:pic>
          <p:nvPicPr>
            <p:cNvPr id="15" name="Grafik 14">
              <a:extLst>
                <a:ext uri="{FF2B5EF4-FFF2-40B4-BE49-F238E27FC236}">
                  <a16:creationId xmlns:a16="http://schemas.microsoft.com/office/drawing/2014/main" id="{F45BC2B9-9CCF-7866-75CC-F04E5C1DC1B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21840" y="3377895"/>
              <a:ext cx="720000" cy="720000"/>
            </a:xfrm>
            <a:prstGeom prst="ellipse">
              <a:avLst/>
            </a:prstGeom>
            <a:ln w="76200">
              <a:solidFill>
                <a:schemeClr val="bg1"/>
              </a:solidFill>
            </a:ln>
          </p:spPr>
        </p:pic>
        <p:sp>
          <p:nvSpPr>
            <p:cNvPr id="17" name="Textfeld 16">
              <a:extLst>
                <a:ext uri="{FF2B5EF4-FFF2-40B4-BE49-F238E27FC236}">
                  <a16:creationId xmlns:a16="http://schemas.microsoft.com/office/drawing/2014/main" id="{AA7B088A-001D-C906-8C05-4831A775F107}"/>
                </a:ext>
              </a:extLst>
            </p:cNvPr>
            <p:cNvSpPr txBox="1"/>
            <p:nvPr/>
          </p:nvSpPr>
          <p:spPr>
            <a:xfrm>
              <a:off x="1335196" y="3448454"/>
              <a:ext cx="4743481" cy="578882"/>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r>
                <a:rPr lang="en-GB" sz="2800">
                  <a:solidFill>
                    <a:schemeClr val="bg1"/>
                  </a:solidFill>
                  <a:latin typeface="Roboto" panose="02000000000000000000" pitchFamily="2" charset="0"/>
                  <a:ea typeface="Roboto" panose="02000000000000000000" pitchFamily="2" charset="0"/>
                </a:rPr>
                <a:t>Content Model/ Field UI</a:t>
              </a:r>
            </a:p>
          </p:txBody>
        </p:sp>
      </p:grpSp>
      <p:grpSp>
        <p:nvGrpSpPr>
          <p:cNvPr id="18" name="Gruppieren 17">
            <a:extLst>
              <a:ext uri="{FF2B5EF4-FFF2-40B4-BE49-F238E27FC236}">
                <a16:creationId xmlns:a16="http://schemas.microsoft.com/office/drawing/2014/main" id="{820CF2CB-DDEE-0926-F610-BA9DE75C4FF4}"/>
              </a:ext>
            </a:extLst>
          </p:cNvPr>
          <p:cNvGrpSpPr/>
          <p:nvPr/>
        </p:nvGrpSpPr>
        <p:grpSpPr>
          <a:xfrm>
            <a:off x="421840" y="4490188"/>
            <a:ext cx="5665498" cy="720000"/>
            <a:chOff x="421840" y="4490188"/>
            <a:chExt cx="5665498" cy="720000"/>
          </a:xfrm>
        </p:grpSpPr>
        <p:pic>
          <p:nvPicPr>
            <p:cNvPr id="19" name="Grafik 18">
              <a:extLst>
                <a:ext uri="{FF2B5EF4-FFF2-40B4-BE49-F238E27FC236}">
                  <a16:creationId xmlns:a16="http://schemas.microsoft.com/office/drawing/2014/main" id="{3329B445-2E3E-2149-066A-F869D0A7255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21840" y="4490188"/>
              <a:ext cx="720000" cy="720000"/>
            </a:xfrm>
            <a:prstGeom prst="ellipse">
              <a:avLst/>
            </a:prstGeom>
            <a:ln w="76200">
              <a:solidFill>
                <a:schemeClr val="bg1"/>
              </a:solidFill>
            </a:ln>
          </p:spPr>
        </p:pic>
        <p:sp>
          <p:nvSpPr>
            <p:cNvPr id="20" name="Textfeld 19">
              <a:extLst>
                <a:ext uri="{FF2B5EF4-FFF2-40B4-BE49-F238E27FC236}">
                  <a16:creationId xmlns:a16="http://schemas.microsoft.com/office/drawing/2014/main" id="{4B6EBB6B-CC9A-5DB3-533B-528694E79836}"/>
                </a:ext>
              </a:extLst>
            </p:cNvPr>
            <p:cNvSpPr txBox="1"/>
            <p:nvPr/>
          </p:nvSpPr>
          <p:spPr>
            <a:xfrm>
              <a:off x="1326534" y="4560747"/>
              <a:ext cx="4760804" cy="578882"/>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r>
                <a:rPr lang="en-GB" sz="2800">
                  <a:solidFill>
                    <a:schemeClr val="bg1"/>
                  </a:solidFill>
                  <a:latin typeface="Roboto" panose="02000000000000000000" pitchFamily="2" charset="0"/>
                  <a:ea typeface="Roboto" panose="02000000000000000000" pitchFamily="2" charset="0"/>
                </a:rPr>
                <a:t>Admin Toolbar</a:t>
              </a:r>
            </a:p>
          </p:txBody>
        </p:sp>
      </p:grpSp>
      <p:grpSp>
        <p:nvGrpSpPr>
          <p:cNvPr id="42" name="Gruppieren 41">
            <a:extLst>
              <a:ext uri="{FF2B5EF4-FFF2-40B4-BE49-F238E27FC236}">
                <a16:creationId xmlns:a16="http://schemas.microsoft.com/office/drawing/2014/main" id="{71FDC9DD-C9A0-6733-5DA0-78DF3138750D}"/>
              </a:ext>
            </a:extLst>
          </p:cNvPr>
          <p:cNvGrpSpPr/>
          <p:nvPr/>
        </p:nvGrpSpPr>
        <p:grpSpPr>
          <a:xfrm>
            <a:off x="421840" y="5674094"/>
            <a:ext cx="5674160" cy="720000"/>
            <a:chOff x="421840" y="5674094"/>
            <a:chExt cx="5674160" cy="720000"/>
          </a:xfrm>
        </p:grpSpPr>
        <p:pic>
          <p:nvPicPr>
            <p:cNvPr id="43" name="Grafik 42">
              <a:extLst>
                <a:ext uri="{FF2B5EF4-FFF2-40B4-BE49-F238E27FC236}">
                  <a16:creationId xmlns:a16="http://schemas.microsoft.com/office/drawing/2014/main" id="{59D5BFA7-1488-033E-D65C-A296309E875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21840" y="5674094"/>
              <a:ext cx="720000" cy="720000"/>
            </a:xfrm>
            <a:prstGeom prst="ellipse">
              <a:avLst/>
            </a:prstGeom>
            <a:ln w="76200">
              <a:solidFill>
                <a:schemeClr val="bg1"/>
              </a:solidFill>
            </a:ln>
          </p:spPr>
        </p:pic>
        <p:sp>
          <p:nvSpPr>
            <p:cNvPr id="44" name="Textfeld 43">
              <a:extLst>
                <a:ext uri="{FF2B5EF4-FFF2-40B4-BE49-F238E27FC236}">
                  <a16:creationId xmlns:a16="http://schemas.microsoft.com/office/drawing/2014/main" id="{B64866EE-D4A7-55C1-42AE-CB3F41EF404F}"/>
                </a:ext>
              </a:extLst>
            </p:cNvPr>
            <p:cNvSpPr txBox="1"/>
            <p:nvPr/>
          </p:nvSpPr>
          <p:spPr>
            <a:xfrm>
              <a:off x="1352519" y="5744653"/>
              <a:ext cx="4743481" cy="578882"/>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r>
                <a:rPr lang="en-GB" sz="2800">
                  <a:solidFill>
                    <a:schemeClr val="bg1"/>
                  </a:solidFill>
                  <a:latin typeface="Roboto" panose="02000000000000000000" pitchFamily="2" charset="0"/>
                  <a:ea typeface="Roboto" panose="02000000000000000000" pitchFamily="2" charset="0"/>
                </a:rPr>
                <a:t>Automatic Updates</a:t>
              </a:r>
            </a:p>
          </p:txBody>
        </p:sp>
      </p:grpSp>
      <p:pic>
        <p:nvPicPr>
          <p:cNvPr id="55" name="Grafik 54">
            <a:extLst>
              <a:ext uri="{FF2B5EF4-FFF2-40B4-BE49-F238E27FC236}">
                <a16:creationId xmlns:a16="http://schemas.microsoft.com/office/drawing/2014/main" id="{DC00F215-7270-FE34-B6B0-6F3BE4D7B3B3}"/>
              </a:ext>
            </a:extLst>
          </p:cNvPr>
          <p:cNvPicPr>
            <a:picLocks noChangeAspect="1"/>
          </p:cNvPicPr>
          <p:nvPr/>
        </p:nvPicPr>
        <p:blipFill>
          <a:blip r:embed="rId10"/>
          <a:stretch>
            <a:fillRect/>
          </a:stretch>
        </p:blipFill>
        <p:spPr>
          <a:xfrm>
            <a:off x="421840" y="51916"/>
            <a:ext cx="11050542" cy="6754168"/>
          </a:xfrm>
          <a:prstGeom prst="rect">
            <a:avLst/>
          </a:prstGeom>
        </p:spPr>
      </p:pic>
      <p:pic>
        <p:nvPicPr>
          <p:cNvPr id="57" name="Grafik 56">
            <a:extLst>
              <a:ext uri="{FF2B5EF4-FFF2-40B4-BE49-F238E27FC236}">
                <a16:creationId xmlns:a16="http://schemas.microsoft.com/office/drawing/2014/main" id="{0C3BBB2A-ABC5-4FA8-E1A2-B8DE4403B4A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507577" y="197238"/>
            <a:ext cx="10879068" cy="6502431"/>
          </a:xfrm>
          <a:prstGeom prst="rect">
            <a:avLst/>
          </a:prstGeom>
        </p:spPr>
      </p:pic>
      <p:pic>
        <p:nvPicPr>
          <p:cNvPr id="59" name="Grafik 58" descr="Ein Bild, das Text, Software, Computersymbol, Zahl enthält.&#10;&#10;Automatisch generierte Beschreibung">
            <a:extLst>
              <a:ext uri="{FF2B5EF4-FFF2-40B4-BE49-F238E27FC236}">
                <a16:creationId xmlns:a16="http://schemas.microsoft.com/office/drawing/2014/main" id="{F464BB43-BE65-3415-B026-72E10B61B15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5727" y="137601"/>
            <a:ext cx="11665899" cy="6562068"/>
          </a:xfrm>
          <a:prstGeom prst="rect">
            <a:avLst/>
          </a:prstGeom>
        </p:spPr>
      </p:pic>
    </p:spTree>
    <p:extLst>
      <p:ext uri="{BB962C8B-B14F-4D97-AF65-F5344CB8AC3E}">
        <p14:creationId xmlns:p14="http://schemas.microsoft.com/office/powerpoint/2010/main" val="7167681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9"/>
                                        </p:tgtEl>
                                      </p:cBhvr>
                                    </p:animEffect>
                                    <p:set>
                                      <p:cBhvr>
                                        <p:cTn id="22" dur="1" fill="hold">
                                          <p:stCondLst>
                                            <p:cond delay="499"/>
                                          </p:stCondLst>
                                        </p:cTn>
                                        <p:tgtEl>
                                          <p:spTgt spid="59"/>
                                        </p:tgtEl>
                                        <p:attrNameLst>
                                          <p:attrName>style.visibility</p:attrName>
                                        </p:attrNameLst>
                                      </p:cBhvr>
                                      <p:to>
                                        <p:strVal val="hidden"/>
                                      </p:to>
                                    </p:se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55"/>
                                        </p:tgtEl>
                                      </p:cBhvr>
                                    </p:animEffect>
                                    <p:set>
                                      <p:cBhvr>
                                        <p:cTn id="36" dur="1" fill="hold">
                                          <p:stCondLst>
                                            <p:cond delay="499"/>
                                          </p:stCondLst>
                                        </p:cTn>
                                        <p:tgtEl>
                                          <p:spTgt spid="55"/>
                                        </p:tgtEl>
                                        <p:attrNameLst>
                                          <p:attrName>style.visibility</p:attrName>
                                        </p:attrNameLst>
                                      </p:cBhvr>
                                      <p:to>
                                        <p:strVal val="hidden"/>
                                      </p:to>
                                    </p:se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fade">
                                      <p:cBhvr>
                                        <p:cTn id="45" dur="500"/>
                                        <p:tgtEl>
                                          <p:spTgt spid="5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57"/>
                                        </p:tgtEl>
                                      </p:cBhvr>
                                    </p:animEffect>
                                    <p:set>
                                      <p:cBhvr>
                                        <p:cTn id="50" dur="1" fill="hold">
                                          <p:stCondLst>
                                            <p:cond delay="499"/>
                                          </p:stCondLst>
                                        </p:cTn>
                                        <p:tgtEl>
                                          <p:spTgt spid="57"/>
                                        </p:tgtEl>
                                        <p:attrNameLst>
                                          <p:attrName>style.visibility</p:attrName>
                                        </p:attrNameLst>
                                      </p:cBhvr>
                                      <p:to>
                                        <p:strVal val="hidden"/>
                                      </p:to>
                                    </p:se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fade">
                                      <p:cBhvr>
                                        <p:cTn id="5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Licht, Kunst, Stern enthält.&#10;&#10;Automatisch generierte Beschreibung mit mittlerer Zuverlässigkeit">
            <a:extLst>
              <a:ext uri="{FF2B5EF4-FFF2-40B4-BE49-F238E27FC236}">
                <a16:creationId xmlns:a16="http://schemas.microsoft.com/office/drawing/2014/main" id="{A132FE96-4B89-8EB6-736B-46A70BA3B531}"/>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2605" r="31144"/>
          <a:stretch/>
        </p:blipFill>
        <p:spPr>
          <a:xfrm rot="5400000">
            <a:off x="2667000" y="-2667000"/>
            <a:ext cx="6858000" cy="12192000"/>
          </a:xfrm>
          <a:prstGeom prst="rect">
            <a:avLst/>
          </a:prstGeom>
        </p:spPr>
      </p:pic>
      <p:pic>
        <p:nvPicPr>
          <p:cNvPr id="9" name="Grafik 8">
            <a:extLst>
              <a:ext uri="{FF2B5EF4-FFF2-40B4-BE49-F238E27FC236}">
                <a16:creationId xmlns:a16="http://schemas.microsoft.com/office/drawing/2014/main" id="{939B5418-AC48-B620-A053-541C52EBC09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23582" y="75685"/>
            <a:ext cx="1374545" cy="1800000"/>
          </a:xfrm>
          <a:prstGeom prst="rect">
            <a:avLst/>
          </a:prstGeom>
        </p:spPr>
      </p:pic>
      <p:pic>
        <p:nvPicPr>
          <p:cNvPr id="10" name="Grafik 9">
            <a:extLst>
              <a:ext uri="{FF2B5EF4-FFF2-40B4-BE49-F238E27FC236}">
                <a16:creationId xmlns:a16="http://schemas.microsoft.com/office/drawing/2014/main" id="{99DF35E6-6C06-AD70-9A69-F344EA22DAC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19529" y="75685"/>
            <a:ext cx="1590156" cy="1800000"/>
          </a:xfrm>
          <a:prstGeom prst="rect">
            <a:avLst/>
          </a:prstGeom>
        </p:spPr>
      </p:pic>
      <p:grpSp>
        <p:nvGrpSpPr>
          <p:cNvPr id="11" name="Gruppieren 10">
            <a:extLst>
              <a:ext uri="{FF2B5EF4-FFF2-40B4-BE49-F238E27FC236}">
                <a16:creationId xmlns:a16="http://schemas.microsoft.com/office/drawing/2014/main" id="{E8500AD8-9861-4614-C637-31A242244B65}"/>
              </a:ext>
            </a:extLst>
          </p:cNvPr>
          <p:cNvGrpSpPr/>
          <p:nvPr/>
        </p:nvGrpSpPr>
        <p:grpSpPr>
          <a:xfrm>
            <a:off x="421840" y="2265602"/>
            <a:ext cx="5656838" cy="720000"/>
            <a:chOff x="421840" y="2265602"/>
            <a:chExt cx="5656838" cy="720000"/>
          </a:xfrm>
        </p:grpSpPr>
        <p:pic>
          <p:nvPicPr>
            <p:cNvPr id="12" name="Grafik 11">
              <a:extLst>
                <a:ext uri="{FF2B5EF4-FFF2-40B4-BE49-F238E27FC236}">
                  <a16:creationId xmlns:a16="http://schemas.microsoft.com/office/drawing/2014/main" id="{A4F76285-C6A0-5CC2-1EF7-A5CDC4C8CA26}"/>
                </a:ext>
              </a:extLst>
            </p:cNvPr>
            <p:cNvPicPr>
              <a:picLocks noChangeAspect="1"/>
            </p:cNvPicPr>
            <p:nvPr/>
          </p:nvPicPr>
          <p:blipFill>
            <a:blip r:embed="rId8">
              <a:extLst>
                <a:ext uri="{28A0092B-C50C-407E-A947-70E740481C1C}">
                  <a14:useLocalDpi xmlns:a14="http://schemas.microsoft.com/office/drawing/2010/main" val="0"/>
                </a:ext>
              </a:extLst>
            </a:blip>
            <a:srcRect t="1479" b="1479"/>
            <a:stretch/>
          </p:blipFill>
          <p:spPr>
            <a:xfrm>
              <a:off x="421840" y="2265602"/>
              <a:ext cx="720000" cy="720000"/>
            </a:xfrm>
            <a:prstGeom prst="ellipse">
              <a:avLst/>
            </a:prstGeom>
            <a:ln w="76200">
              <a:solidFill>
                <a:schemeClr val="bg1"/>
              </a:solidFill>
            </a:ln>
          </p:spPr>
        </p:pic>
        <p:sp>
          <p:nvSpPr>
            <p:cNvPr id="13" name="Textfeld 12">
              <a:extLst>
                <a:ext uri="{FF2B5EF4-FFF2-40B4-BE49-F238E27FC236}">
                  <a16:creationId xmlns:a16="http://schemas.microsoft.com/office/drawing/2014/main" id="{AD0BDA79-B6C1-1E04-D36D-644EF88615C4}"/>
                </a:ext>
              </a:extLst>
            </p:cNvPr>
            <p:cNvSpPr txBox="1"/>
            <p:nvPr/>
          </p:nvSpPr>
          <p:spPr>
            <a:xfrm>
              <a:off x="1335196" y="2336161"/>
              <a:ext cx="4743482" cy="578882"/>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r>
                <a:rPr lang="en-GB" sz="2800">
                  <a:solidFill>
                    <a:schemeClr val="bg1"/>
                  </a:solidFill>
                  <a:latin typeface="Roboto" panose="02000000000000000000" pitchFamily="2" charset="0"/>
                  <a:ea typeface="Roboto" panose="02000000000000000000" pitchFamily="2" charset="0"/>
                </a:rPr>
                <a:t>Project Browser</a:t>
              </a:r>
            </a:p>
          </p:txBody>
        </p:sp>
      </p:grpSp>
      <p:grpSp>
        <p:nvGrpSpPr>
          <p:cNvPr id="14" name="Gruppieren 13">
            <a:extLst>
              <a:ext uri="{FF2B5EF4-FFF2-40B4-BE49-F238E27FC236}">
                <a16:creationId xmlns:a16="http://schemas.microsoft.com/office/drawing/2014/main" id="{51ED1837-0496-6EFD-578D-E1D3AE484B8C}"/>
              </a:ext>
            </a:extLst>
          </p:cNvPr>
          <p:cNvGrpSpPr/>
          <p:nvPr/>
        </p:nvGrpSpPr>
        <p:grpSpPr>
          <a:xfrm>
            <a:off x="421840" y="3377895"/>
            <a:ext cx="5656837" cy="720000"/>
            <a:chOff x="421840" y="3377895"/>
            <a:chExt cx="5656837" cy="720000"/>
          </a:xfrm>
        </p:grpSpPr>
        <p:pic>
          <p:nvPicPr>
            <p:cNvPr id="15" name="Grafik 14">
              <a:extLst>
                <a:ext uri="{FF2B5EF4-FFF2-40B4-BE49-F238E27FC236}">
                  <a16:creationId xmlns:a16="http://schemas.microsoft.com/office/drawing/2014/main" id="{F45BC2B9-9CCF-7866-75CC-F04E5C1DC1B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21840" y="3377895"/>
              <a:ext cx="720000" cy="720000"/>
            </a:xfrm>
            <a:prstGeom prst="ellipse">
              <a:avLst/>
            </a:prstGeom>
            <a:ln w="76200">
              <a:solidFill>
                <a:schemeClr val="bg1"/>
              </a:solidFill>
            </a:ln>
          </p:spPr>
        </p:pic>
        <p:sp>
          <p:nvSpPr>
            <p:cNvPr id="17" name="Textfeld 16">
              <a:extLst>
                <a:ext uri="{FF2B5EF4-FFF2-40B4-BE49-F238E27FC236}">
                  <a16:creationId xmlns:a16="http://schemas.microsoft.com/office/drawing/2014/main" id="{AA7B088A-001D-C906-8C05-4831A775F107}"/>
                </a:ext>
              </a:extLst>
            </p:cNvPr>
            <p:cNvSpPr txBox="1"/>
            <p:nvPr/>
          </p:nvSpPr>
          <p:spPr>
            <a:xfrm>
              <a:off x="1335196" y="3448454"/>
              <a:ext cx="4743481" cy="578882"/>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r>
                <a:rPr lang="en-GB" sz="2800">
                  <a:solidFill>
                    <a:schemeClr val="bg1"/>
                  </a:solidFill>
                  <a:latin typeface="Roboto" panose="02000000000000000000" pitchFamily="2" charset="0"/>
                  <a:ea typeface="Roboto" panose="02000000000000000000" pitchFamily="2" charset="0"/>
                </a:rPr>
                <a:t>Content Model/ Field UI</a:t>
              </a:r>
            </a:p>
          </p:txBody>
        </p:sp>
      </p:grpSp>
      <p:grpSp>
        <p:nvGrpSpPr>
          <p:cNvPr id="18" name="Gruppieren 17">
            <a:extLst>
              <a:ext uri="{FF2B5EF4-FFF2-40B4-BE49-F238E27FC236}">
                <a16:creationId xmlns:a16="http://schemas.microsoft.com/office/drawing/2014/main" id="{820CF2CB-DDEE-0926-F610-BA9DE75C4FF4}"/>
              </a:ext>
            </a:extLst>
          </p:cNvPr>
          <p:cNvGrpSpPr/>
          <p:nvPr/>
        </p:nvGrpSpPr>
        <p:grpSpPr>
          <a:xfrm>
            <a:off x="421840" y="4490188"/>
            <a:ext cx="5665498" cy="720000"/>
            <a:chOff x="421840" y="4490188"/>
            <a:chExt cx="5665498" cy="720000"/>
          </a:xfrm>
        </p:grpSpPr>
        <p:pic>
          <p:nvPicPr>
            <p:cNvPr id="19" name="Grafik 18">
              <a:extLst>
                <a:ext uri="{FF2B5EF4-FFF2-40B4-BE49-F238E27FC236}">
                  <a16:creationId xmlns:a16="http://schemas.microsoft.com/office/drawing/2014/main" id="{3329B445-2E3E-2149-066A-F869D0A7255A}"/>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21840" y="4490188"/>
              <a:ext cx="720000" cy="720000"/>
            </a:xfrm>
            <a:prstGeom prst="ellipse">
              <a:avLst/>
            </a:prstGeom>
            <a:ln w="76200">
              <a:solidFill>
                <a:schemeClr val="bg1"/>
              </a:solidFill>
            </a:ln>
          </p:spPr>
        </p:pic>
        <p:sp>
          <p:nvSpPr>
            <p:cNvPr id="20" name="Textfeld 19">
              <a:extLst>
                <a:ext uri="{FF2B5EF4-FFF2-40B4-BE49-F238E27FC236}">
                  <a16:creationId xmlns:a16="http://schemas.microsoft.com/office/drawing/2014/main" id="{4B6EBB6B-CC9A-5DB3-533B-528694E79836}"/>
                </a:ext>
              </a:extLst>
            </p:cNvPr>
            <p:cNvSpPr txBox="1"/>
            <p:nvPr/>
          </p:nvSpPr>
          <p:spPr>
            <a:xfrm>
              <a:off x="1326534" y="4560747"/>
              <a:ext cx="4760804" cy="578882"/>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r>
                <a:rPr lang="en-GB" sz="2800">
                  <a:solidFill>
                    <a:schemeClr val="bg1"/>
                  </a:solidFill>
                  <a:latin typeface="Roboto" panose="02000000000000000000" pitchFamily="2" charset="0"/>
                  <a:ea typeface="Roboto" panose="02000000000000000000" pitchFamily="2" charset="0"/>
                </a:rPr>
                <a:t>Admin Toolbar</a:t>
              </a:r>
            </a:p>
          </p:txBody>
        </p:sp>
      </p:grpSp>
      <p:grpSp>
        <p:nvGrpSpPr>
          <p:cNvPr id="24" name="Gruppieren 23">
            <a:extLst>
              <a:ext uri="{FF2B5EF4-FFF2-40B4-BE49-F238E27FC236}">
                <a16:creationId xmlns:a16="http://schemas.microsoft.com/office/drawing/2014/main" id="{7D62C937-B636-A82B-398D-98D8B6AF4CCA}"/>
              </a:ext>
            </a:extLst>
          </p:cNvPr>
          <p:cNvGrpSpPr/>
          <p:nvPr/>
        </p:nvGrpSpPr>
        <p:grpSpPr>
          <a:xfrm>
            <a:off x="6359059" y="2291299"/>
            <a:ext cx="5648211" cy="720000"/>
            <a:chOff x="6359059" y="2291299"/>
            <a:chExt cx="5648211" cy="720000"/>
          </a:xfrm>
        </p:grpSpPr>
        <p:sp>
          <p:nvSpPr>
            <p:cNvPr id="30" name="Textfeld 29">
              <a:extLst>
                <a:ext uri="{FF2B5EF4-FFF2-40B4-BE49-F238E27FC236}">
                  <a16:creationId xmlns:a16="http://schemas.microsoft.com/office/drawing/2014/main" id="{B04FD1A2-5213-4427-BD29-5C7F3BEAA1BB}"/>
                </a:ext>
              </a:extLst>
            </p:cNvPr>
            <p:cNvSpPr txBox="1"/>
            <p:nvPr/>
          </p:nvSpPr>
          <p:spPr>
            <a:xfrm>
              <a:off x="7263788" y="2336161"/>
              <a:ext cx="4743482" cy="578882"/>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r>
                <a:rPr lang="en-GB" sz="2800">
                  <a:solidFill>
                    <a:schemeClr val="bg1"/>
                  </a:solidFill>
                  <a:latin typeface="Roboto" panose="02000000000000000000" pitchFamily="2" charset="0"/>
                  <a:ea typeface="Roboto" panose="02000000000000000000" pitchFamily="2" charset="0"/>
                </a:rPr>
                <a:t>Drupal 10/ Drupal 11</a:t>
              </a:r>
            </a:p>
          </p:txBody>
        </p:sp>
        <p:pic>
          <p:nvPicPr>
            <p:cNvPr id="41" name="Grafik 40">
              <a:extLst>
                <a:ext uri="{FF2B5EF4-FFF2-40B4-BE49-F238E27FC236}">
                  <a16:creationId xmlns:a16="http://schemas.microsoft.com/office/drawing/2014/main" id="{EF536331-946D-D369-7CBE-C08D0557D0CA}"/>
                </a:ext>
              </a:extLst>
            </p:cNvPr>
            <p:cNvPicPr>
              <a:picLocks noChangeAspect="1"/>
            </p:cNvPicPr>
            <p:nvPr/>
          </p:nvPicPr>
          <p:blipFill>
            <a:blip r:embed="rId11">
              <a:extLst>
                <a:ext uri="{28A0092B-C50C-407E-A947-70E740481C1C}">
                  <a14:useLocalDpi xmlns:a14="http://schemas.microsoft.com/office/drawing/2010/main" val="0"/>
                </a:ext>
              </a:extLst>
            </a:blip>
            <a:srcRect t="13830" b="13830"/>
            <a:stretch/>
          </p:blipFill>
          <p:spPr>
            <a:xfrm>
              <a:off x="6359059" y="2291299"/>
              <a:ext cx="720000" cy="720000"/>
            </a:xfrm>
            <a:prstGeom prst="ellipse">
              <a:avLst/>
            </a:prstGeom>
            <a:ln w="76200">
              <a:solidFill>
                <a:schemeClr val="bg1"/>
              </a:solidFill>
            </a:ln>
          </p:spPr>
        </p:pic>
      </p:grpSp>
      <p:grpSp>
        <p:nvGrpSpPr>
          <p:cNvPr id="42" name="Gruppieren 41">
            <a:extLst>
              <a:ext uri="{FF2B5EF4-FFF2-40B4-BE49-F238E27FC236}">
                <a16:creationId xmlns:a16="http://schemas.microsoft.com/office/drawing/2014/main" id="{71FDC9DD-C9A0-6733-5DA0-78DF3138750D}"/>
              </a:ext>
            </a:extLst>
          </p:cNvPr>
          <p:cNvGrpSpPr/>
          <p:nvPr/>
        </p:nvGrpSpPr>
        <p:grpSpPr>
          <a:xfrm>
            <a:off x="421840" y="5674094"/>
            <a:ext cx="5674160" cy="720000"/>
            <a:chOff x="421840" y="5674094"/>
            <a:chExt cx="5674160" cy="720000"/>
          </a:xfrm>
        </p:grpSpPr>
        <p:pic>
          <p:nvPicPr>
            <p:cNvPr id="43" name="Grafik 42">
              <a:extLst>
                <a:ext uri="{FF2B5EF4-FFF2-40B4-BE49-F238E27FC236}">
                  <a16:creationId xmlns:a16="http://schemas.microsoft.com/office/drawing/2014/main" id="{59D5BFA7-1488-033E-D65C-A296309E875E}"/>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21840" y="5674094"/>
              <a:ext cx="720000" cy="720000"/>
            </a:xfrm>
            <a:prstGeom prst="ellipse">
              <a:avLst/>
            </a:prstGeom>
            <a:ln w="76200">
              <a:solidFill>
                <a:schemeClr val="bg1"/>
              </a:solidFill>
            </a:ln>
          </p:spPr>
        </p:pic>
        <p:sp>
          <p:nvSpPr>
            <p:cNvPr id="44" name="Textfeld 43">
              <a:extLst>
                <a:ext uri="{FF2B5EF4-FFF2-40B4-BE49-F238E27FC236}">
                  <a16:creationId xmlns:a16="http://schemas.microsoft.com/office/drawing/2014/main" id="{B64866EE-D4A7-55C1-42AE-CB3F41EF404F}"/>
                </a:ext>
              </a:extLst>
            </p:cNvPr>
            <p:cNvSpPr txBox="1"/>
            <p:nvPr/>
          </p:nvSpPr>
          <p:spPr>
            <a:xfrm>
              <a:off x="1352519" y="5744653"/>
              <a:ext cx="4743481" cy="578882"/>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r>
                <a:rPr lang="en-GB" sz="2800">
                  <a:solidFill>
                    <a:schemeClr val="bg1"/>
                  </a:solidFill>
                  <a:latin typeface="Roboto" panose="02000000000000000000" pitchFamily="2" charset="0"/>
                  <a:ea typeface="Roboto" panose="02000000000000000000" pitchFamily="2" charset="0"/>
                </a:rPr>
                <a:t>Automatic Updates</a:t>
              </a:r>
            </a:p>
          </p:txBody>
        </p:sp>
      </p:grpSp>
    </p:spTree>
    <p:extLst>
      <p:ext uri="{BB962C8B-B14F-4D97-AF65-F5344CB8AC3E}">
        <p14:creationId xmlns:p14="http://schemas.microsoft.com/office/powerpoint/2010/main" val="1268911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Screenshot, Schrift, Software enthält.&#10;&#10;Automatisch generierte Beschreibung">
            <a:extLst>
              <a:ext uri="{FF2B5EF4-FFF2-40B4-BE49-F238E27FC236}">
                <a16:creationId xmlns:a16="http://schemas.microsoft.com/office/drawing/2014/main" id="{6B4C252B-5A86-15A4-7B3B-BA252B3042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156" cy="6860163"/>
          </a:xfrm>
          <a:prstGeom prst="rect">
            <a:avLst/>
          </a:prstGeom>
        </p:spPr>
      </p:pic>
    </p:spTree>
    <p:extLst>
      <p:ext uri="{BB962C8B-B14F-4D97-AF65-F5344CB8AC3E}">
        <p14:creationId xmlns:p14="http://schemas.microsoft.com/office/powerpoint/2010/main" val="35774423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Licht, Kunst, Stern enthält.&#10;&#10;Automatisch generierte Beschreibung mit mittlerer Zuverlässigkeit">
            <a:extLst>
              <a:ext uri="{FF2B5EF4-FFF2-40B4-BE49-F238E27FC236}">
                <a16:creationId xmlns:a16="http://schemas.microsoft.com/office/drawing/2014/main" id="{A132FE96-4B89-8EB6-736B-46A70BA3B531}"/>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2605" r="31144"/>
          <a:stretch/>
        </p:blipFill>
        <p:spPr>
          <a:xfrm rot="5400000">
            <a:off x="2667000" y="-2667000"/>
            <a:ext cx="6858000" cy="12192000"/>
          </a:xfrm>
          <a:prstGeom prst="rect">
            <a:avLst/>
          </a:prstGeom>
        </p:spPr>
      </p:pic>
      <p:pic>
        <p:nvPicPr>
          <p:cNvPr id="9" name="Grafik 8">
            <a:extLst>
              <a:ext uri="{FF2B5EF4-FFF2-40B4-BE49-F238E27FC236}">
                <a16:creationId xmlns:a16="http://schemas.microsoft.com/office/drawing/2014/main" id="{939B5418-AC48-B620-A053-541C52EBC09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23582" y="75685"/>
            <a:ext cx="1374545" cy="1800000"/>
          </a:xfrm>
          <a:prstGeom prst="rect">
            <a:avLst/>
          </a:prstGeom>
        </p:spPr>
      </p:pic>
      <p:pic>
        <p:nvPicPr>
          <p:cNvPr id="10" name="Grafik 9">
            <a:extLst>
              <a:ext uri="{FF2B5EF4-FFF2-40B4-BE49-F238E27FC236}">
                <a16:creationId xmlns:a16="http://schemas.microsoft.com/office/drawing/2014/main" id="{99DF35E6-6C06-AD70-9A69-F344EA22DAC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19529" y="75685"/>
            <a:ext cx="1590156" cy="1800000"/>
          </a:xfrm>
          <a:prstGeom prst="rect">
            <a:avLst/>
          </a:prstGeom>
        </p:spPr>
      </p:pic>
      <p:grpSp>
        <p:nvGrpSpPr>
          <p:cNvPr id="11" name="Gruppieren 10">
            <a:extLst>
              <a:ext uri="{FF2B5EF4-FFF2-40B4-BE49-F238E27FC236}">
                <a16:creationId xmlns:a16="http://schemas.microsoft.com/office/drawing/2014/main" id="{E8500AD8-9861-4614-C637-31A242244B65}"/>
              </a:ext>
            </a:extLst>
          </p:cNvPr>
          <p:cNvGrpSpPr/>
          <p:nvPr/>
        </p:nvGrpSpPr>
        <p:grpSpPr>
          <a:xfrm>
            <a:off x="421840" y="2265602"/>
            <a:ext cx="5656838" cy="720000"/>
            <a:chOff x="421840" y="2265602"/>
            <a:chExt cx="5656838" cy="720000"/>
          </a:xfrm>
        </p:grpSpPr>
        <p:pic>
          <p:nvPicPr>
            <p:cNvPr id="12" name="Grafik 11">
              <a:extLst>
                <a:ext uri="{FF2B5EF4-FFF2-40B4-BE49-F238E27FC236}">
                  <a16:creationId xmlns:a16="http://schemas.microsoft.com/office/drawing/2014/main" id="{A4F76285-C6A0-5CC2-1EF7-A5CDC4C8CA26}"/>
                </a:ext>
              </a:extLst>
            </p:cNvPr>
            <p:cNvPicPr>
              <a:picLocks noChangeAspect="1"/>
            </p:cNvPicPr>
            <p:nvPr/>
          </p:nvPicPr>
          <p:blipFill>
            <a:blip r:embed="rId8">
              <a:extLst>
                <a:ext uri="{28A0092B-C50C-407E-A947-70E740481C1C}">
                  <a14:useLocalDpi xmlns:a14="http://schemas.microsoft.com/office/drawing/2010/main" val="0"/>
                </a:ext>
              </a:extLst>
            </a:blip>
            <a:srcRect t="1479" b="1479"/>
            <a:stretch/>
          </p:blipFill>
          <p:spPr>
            <a:xfrm>
              <a:off x="421840" y="2265602"/>
              <a:ext cx="720000" cy="720000"/>
            </a:xfrm>
            <a:prstGeom prst="ellipse">
              <a:avLst/>
            </a:prstGeom>
            <a:ln w="76200">
              <a:solidFill>
                <a:schemeClr val="bg1"/>
              </a:solidFill>
            </a:ln>
          </p:spPr>
        </p:pic>
        <p:sp>
          <p:nvSpPr>
            <p:cNvPr id="13" name="Textfeld 12">
              <a:extLst>
                <a:ext uri="{FF2B5EF4-FFF2-40B4-BE49-F238E27FC236}">
                  <a16:creationId xmlns:a16="http://schemas.microsoft.com/office/drawing/2014/main" id="{AD0BDA79-B6C1-1E04-D36D-644EF88615C4}"/>
                </a:ext>
              </a:extLst>
            </p:cNvPr>
            <p:cNvSpPr txBox="1"/>
            <p:nvPr/>
          </p:nvSpPr>
          <p:spPr>
            <a:xfrm>
              <a:off x="1335196" y="2336161"/>
              <a:ext cx="4743482" cy="578882"/>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r>
                <a:rPr lang="en-GB" sz="2800">
                  <a:solidFill>
                    <a:schemeClr val="bg1"/>
                  </a:solidFill>
                  <a:latin typeface="Roboto" panose="02000000000000000000" pitchFamily="2" charset="0"/>
                  <a:ea typeface="Roboto" panose="02000000000000000000" pitchFamily="2" charset="0"/>
                </a:rPr>
                <a:t>Project Browser</a:t>
              </a:r>
            </a:p>
          </p:txBody>
        </p:sp>
      </p:grpSp>
      <p:grpSp>
        <p:nvGrpSpPr>
          <p:cNvPr id="14" name="Gruppieren 13">
            <a:extLst>
              <a:ext uri="{FF2B5EF4-FFF2-40B4-BE49-F238E27FC236}">
                <a16:creationId xmlns:a16="http://schemas.microsoft.com/office/drawing/2014/main" id="{51ED1837-0496-6EFD-578D-E1D3AE484B8C}"/>
              </a:ext>
            </a:extLst>
          </p:cNvPr>
          <p:cNvGrpSpPr/>
          <p:nvPr/>
        </p:nvGrpSpPr>
        <p:grpSpPr>
          <a:xfrm>
            <a:off x="421840" y="3377895"/>
            <a:ext cx="5656837" cy="720000"/>
            <a:chOff x="421840" y="3377895"/>
            <a:chExt cx="5656837" cy="720000"/>
          </a:xfrm>
        </p:grpSpPr>
        <p:pic>
          <p:nvPicPr>
            <p:cNvPr id="15" name="Grafik 14">
              <a:extLst>
                <a:ext uri="{FF2B5EF4-FFF2-40B4-BE49-F238E27FC236}">
                  <a16:creationId xmlns:a16="http://schemas.microsoft.com/office/drawing/2014/main" id="{F45BC2B9-9CCF-7866-75CC-F04E5C1DC1B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21840" y="3377895"/>
              <a:ext cx="720000" cy="720000"/>
            </a:xfrm>
            <a:prstGeom prst="ellipse">
              <a:avLst/>
            </a:prstGeom>
            <a:ln w="76200">
              <a:solidFill>
                <a:schemeClr val="bg1"/>
              </a:solidFill>
            </a:ln>
          </p:spPr>
        </p:pic>
        <p:sp>
          <p:nvSpPr>
            <p:cNvPr id="17" name="Textfeld 16">
              <a:extLst>
                <a:ext uri="{FF2B5EF4-FFF2-40B4-BE49-F238E27FC236}">
                  <a16:creationId xmlns:a16="http://schemas.microsoft.com/office/drawing/2014/main" id="{AA7B088A-001D-C906-8C05-4831A775F107}"/>
                </a:ext>
              </a:extLst>
            </p:cNvPr>
            <p:cNvSpPr txBox="1"/>
            <p:nvPr/>
          </p:nvSpPr>
          <p:spPr>
            <a:xfrm>
              <a:off x="1335196" y="3448454"/>
              <a:ext cx="4743481" cy="578882"/>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r>
                <a:rPr lang="en-GB" sz="2800">
                  <a:solidFill>
                    <a:schemeClr val="bg1"/>
                  </a:solidFill>
                  <a:latin typeface="Roboto" panose="02000000000000000000" pitchFamily="2" charset="0"/>
                  <a:ea typeface="Roboto" panose="02000000000000000000" pitchFamily="2" charset="0"/>
                </a:rPr>
                <a:t>Content Model/ Field UI</a:t>
              </a:r>
            </a:p>
          </p:txBody>
        </p:sp>
      </p:grpSp>
      <p:grpSp>
        <p:nvGrpSpPr>
          <p:cNvPr id="18" name="Gruppieren 17">
            <a:extLst>
              <a:ext uri="{FF2B5EF4-FFF2-40B4-BE49-F238E27FC236}">
                <a16:creationId xmlns:a16="http://schemas.microsoft.com/office/drawing/2014/main" id="{820CF2CB-DDEE-0926-F610-BA9DE75C4FF4}"/>
              </a:ext>
            </a:extLst>
          </p:cNvPr>
          <p:cNvGrpSpPr/>
          <p:nvPr/>
        </p:nvGrpSpPr>
        <p:grpSpPr>
          <a:xfrm>
            <a:off x="421840" y="4490188"/>
            <a:ext cx="5665498" cy="720000"/>
            <a:chOff x="421840" y="4490188"/>
            <a:chExt cx="5665498" cy="720000"/>
          </a:xfrm>
        </p:grpSpPr>
        <p:pic>
          <p:nvPicPr>
            <p:cNvPr id="19" name="Grafik 18">
              <a:extLst>
                <a:ext uri="{FF2B5EF4-FFF2-40B4-BE49-F238E27FC236}">
                  <a16:creationId xmlns:a16="http://schemas.microsoft.com/office/drawing/2014/main" id="{3329B445-2E3E-2149-066A-F869D0A7255A}"/>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21840" y="4490188"/>
              <a:ext cx="720000" cy="720000"/>
            </a:xfrm>
            <a:prstGeom prst="ellipse">
              <a:avLst/>
            </a:prstGeom>
            <a:ln w="76200">
              <a:solidFill>
                <a:schemeClr val="bg1"/>
              </a:solidFill>
            </a:ln>
          </p:spPr>
        </p:pic>
        <p:sp>
          <p:nvSpPr>
            <p:cNvPr id="20" name="Textfeld 19">
              <a:extLst>
                <a:ext uri="{FF2B5EF4-FFF2-40B4-BE49-F238E27FC236}">
                  <a16:creationId xmlns:a16="http://schemas.microsoft.com/office/drawing/2014/main" id="{4B6EBB6B-CC9A-5DB3-533B-528694E79836}"/>
                </a:ext>
              </a:extLst>
            </p:cNvPr>
            <p:cNvSpPr txBox="1"/>
            <p:nvPr/>
          </p:nvSpPr>
          <p:spPr>
            <a:xfrm>
              <a:off x="1326534" y="4560747"/>
              <a:ext cx="4760804" cy="578882"/>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r>
                <a:rPr lang="en-GB" sz="2800">
                  <a:solidFill>
                    <a:schemeClr val="bg1"/>
                  </a:solidFill>
                  <a:latin typeface="Roboto" panose="02000000000000000000" pitchFamily="2" charset="0"/>
                  <a:ea typeface="Roboto" panose="02000000000000000000" pitchFamily="2" charset="0"/>
                </a:rPr>
                <a:t>Admin Toolbar</a:t>
              </a:r>
            </a:p>
          </p:txBody>
        </p:sp>
      </p:grpSp>
      <p:grpSp>
        <p:nvGrpSpPr>
          <p:cNvPr id="24" name="Gruppieren 23">
            <a:extLst>
              <a:ext uri="{FF2B5EF4-FFF2-40B4-BE49-F238E27FC236}">
                <a16:creationId xmlns:a16="http://schemas.microsoft.com/office/drawing/2014/main" id="{7D62C937-B636-A82B-398D-98D8B6AF4CCA}"/>
              </a:ext>
            </a:extLst>
          </p:cNvPr>
          <p:cNvGrpSpPr/>
          <p:nvPr/>
        </p:nvGrpSpPr>
        <p:grpSpPr>
          <a:xfrm>
            <a:off x="6359059" y="2291299"/>
            <a:ext cx="5648211" cy="720000"/>
            <a:chOff x="6359059" y="2291299"/>
            <a:chExt cx="5648211" cy="720000"/>
          </a:xfrm>
        </p:grpSpPr>
        <p:sp>
          <p:nvSpPr>
            <p:cNvPr id="30" name="Textfeld 29">
              <a:extLst>
                <a:ext uri="{FF2B5EF4-FFF2-40B4-BE49-F238E27FC236}">
                  <a16:creationId xmlns:a16="http://schemas.microsoft.com/office/drawing/2014/main" id="{B04FD1A2-5213-4427-BD29-5C7F3BEAA1BB}"/>
                </a:ext>
              </a:extLst>
            </p:cNvPr>
            <p:cNvSpPr txBox="1"/>
            <p:nvPr/>
          </p:nvSpPr>
          <p:spPr>
            <a:xfrm>
              <a:off x="7263788" y="2336161"/>
              <a:ext cx="4743482" cy="578882"/>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r>
                <a:rPr lang="en-GB" sz="2800">
                  <a:solidFill>
                    <a:schemeClr val="bg1"/>
                  </a:solidFill>
                  <a:latin typeface="Roboto" panose="02000000000000000000" pitchFamily="2" charset="0"/>
                  <a:ea typeface="Roboto" panose="02000000000000000000" pitchFamily="2" charset="0"/>
                </a:rPr>
                <a:t>Drupal 10/ Drupal 11</a:t>
              </a:r>
            </a:p>
          </p:txBody>
        </p:sp>
        <p:pic>
          <p:nvPicPr>
            <p:cNvPr id="41" name="Grafik 40">
              <a:extLst>
                <a:ext uri="{FF2B5EF4-FFF2-40B4-BE49-F238E27FC236}">
                  <a16:creationId xmlns:a16="http://schemas.microsoft.com/office/drawing/2014/main" id="{EF536331-946D-D369-7CBE-C08D0557D0CA}"/>
                </a:ext>
              </a:extLst>
            </p:cNvPr>
            <p:cNvPicPr>
              <a:picLocks noChangeAspect="1"/>
            </p:cNvPicPr>
            <p:nvPr/>
          </p:nvPicPr>
          <p:blipFill>
            <a:blip r:embed="rId11">
              <a:extLst>
                <a:ext uri="{28A0092B-C50C-407E-A947-70E740481C1C}">
                  <a14:useLocalDpi xmlns:a14="http://schemas.microsoft.com/office/drawing/2010/main" val="0"/>
                </a:ext>
              </a:extLst>
            </a:blip>
            <a:srcRect t="13830" b="13830"/>
            <a:stretch/>
          </p:blipFill>
          <p:spPr>
            <a:xfrm>
              <a:off x="6359059" y="2291299"/>
              <a:ext cx="720000" cy="720000"/>
            </a:xfrm>
            <a:prstGeom prst="ellipse">
              <a:avLst/>
            </a:prstGeom>
            <a:ln w="76200">
              <a:solidFill>
                <a:schemeClr val="bg1"/>
              </a:solidFill>
            </a:ln>
          </p:spPr>
        </p:pic>
      </p:grpSp>
      <p:grpSp>
        <p:nvGrpSpPr>
          <p:cNvPr id="42" name="Gruppieren 41">
            <a:extLst>
              <a:ext uri="{FF2B5EF4-FFF2-40B4-BE49-F238E27FC236}">
                <a16:creationId xmlns:a16="http://schemas.microsoft.com/office/drawing/2014/main" id="{71FDC9DD-C9A0-6733-5DA0-78DF3138750D}"/>
              </a:ext>
            </a:extLst>
          </p:cNvPr>
          <p:cNvGrpSpPr/>
          <p:nvPr/>
        </p:nvGrpSpPr>
        <p:grpSpPr>
          <a:xfrm>
            <a:off x="421840" y="5674094"/>
            <a:ext cx="5674160" cy="720000"/>
            <a:chOff x="421840" y="5674094"/>
            <a:chExt cx="5674160" cy="720000"/>
          </a:xfrm>
        </p:grpSpPr>
        <p:pic>
          <p:nvPicPr>
            <p:cNvPr id="43" name="Grafik 42">
              <a:extLst>
                <a:ext uri="{FF2B5EF4-FFF2-40B4-BE49-F238E27FC236}">
                  <a16:creationId xmlns:a16="http://schemas.microsoft.com/office/drawing/2014/main" id="{59D5BFA7-1488-033E-D65C-A296309E875E}"/>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21840" y="5674094"/>
              <a:ext cx="720000" cy="720000"/>
            </a:xfrm>
            <a:prstGeom prst="ellipse">
              <a:avLst/>
            </a:prstGeom>
            <a:ln w="76200">
              <a:solidFill>
                <a:schemeClr val="bg1"/>
              </a:solidFill>
            </a:ln>
          </p:spPr>
        </p:pic>
        <p:sp>
          <p:nvSpPr>
            <p:cNvPr id="44" name="Textfeld 43">
              <a:extLst>
                <a:ext uri="{FF2B5EF4-FFF2-40B4-BE49-F238E27FC236}">
                  <a16:creationId xmlns:a16="http://schemas.microsoft.com/office/drawing/2014/main" id="{B64866EE-D4A7-55C1-42AE-CB3F41EF404F}"/>
                </a:ext>
              </a:extLst>
            </p:cNvPr>
            <p:cNvSpPr txBox="1"/>
            <p:nvPr/>
          </p:nvSpPr>
          <p:spPr>
            <a:xfrm>
              <a:off x="1352519" y="5744653"/>
              <a:ext cx="4743481" cy="578882"/>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r>
                <a:rPr lang="en-GB" sz="2800">
                  <a:solidFill>
                    <a:schemeClr val="bg1"/>
                  </a:solidFill>
                  <a:latin typeface="Roboto" panose="02000000000000000000" pitchFamily="2" charset="0"/>
                  <a:ea typeface="Roboto" panose="02000000000000000000" pitchFamily="2" charset="0"/>
                </a:rPr>
                <a:t>Automatic Updates</a:t>
              </a:r>
            </a:p>
          </p:txBody>
        </p:sp>
      </p:grpSp>
      <p:grpSp>
        <p:nvGrpSpPr>
          <p:cNvPr id="45" name="Gruppieren 44">
            <a:extLst>
              <a:ext uri="{FF2B5EF4-FFF2-40B4-BE49-F238E27FC236}">
                <a16:creationId xmlns:a16="http://schemas.microsoft.com/office/drawing/2014/main" id="{4BB9D726-3D7F-94D4-8EBB-1985340923D1}"/>
              </a:ext>
            </a:extLst>
          </p:cNvPr>
          <p:cNvGrpSpPr/>
          <p:nvPr/>
        </p:nvGrpSpPr>
        <p:grpSpPr>
          <a:xfrm>
            <a:off x="6359059" y="3375519"/>
            <a:ext cx="5648211" cy="720000"/>
            <a:chOff x="6359059" y="2291299"/>
            <a:chExt cx="5648211" cy="720000"/>
          </a:xfrm>
        </p:grpSpPr>
        <p:sp>
          <p:nvSpPr>
            <p:cNvPr id="46" name="Textfeld 45">
              <a:extLst>
                <a:ext uri="{FF2B5EF4-FFF2-40B4-BE49-F238E27FC236}">
                  <a16:creationId xmlns:a16="http://schemas.microsoft.com/office/drawing/2014/main" id="{C8654384-44E7-DE5D-97E8-F116F6F617EF}"/>
                </a:ext>
              </a:extLst>
            </p:cNvPr>
            <p:cNvSpPr txBox="1"/>
            <p:nvPr/>
          </p:nvSpPr>
          <p:spPr>
            <a:xfrm>
              <a:off x="7263788" y="2336161"/>
              <a:ext cx="4743482" cy="578882"/>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r>
                <a:rPr lang="en-GB" sz="2800">
                  <a:solidFill>
                    <a:schemeClr val="bg1"/>
                  </a:solidFill>
                  <a:latin typeface="Roboto" panose="02000000000000000000" pitchFamily="2" charset="0"/>
                  <a:ea typeface="Roboto" panose="02000000000000000000" pitchFamily="2" charset="0"/>
                </a:rPr>
                <a:t>WissKI Cloud</a:t>
              </a:r>
            </a:p>
          </p:txBody>
        </p:sp>
        <p:pic>
          <p:nvPicPr>
            <p:cNvPr id="47" name="Grafik 46">
              <a:extLst>
                <a:ext uri="{FF2B5EF4-FFF2-40B4-BE49-F238E27FC236}">
                  <a16:creationId xmlns:a16="http://schemas.microsoft.com/office/drawing/2014/main" id="{500542BA-D912-8AC7-91C8-DA40B61438FD}"/>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359059" y="2291299"/>
              <a:ext cx="720000" cy="720000"/>
            </a:xfrm>
            <a:prstGeom prst="ellipse">
              <a:avLst/>
            </a:prstGeom>
            <a:ln w="76200">
              <a:solidFill>
                <a:schemeClr val="bg1"/>
              </a:solidFill>
            </a:ln>
          </p:spPr>
        </p:pic>
      </p:grpSp>
      <p:grpSp>
        <p:nvGrpSpPr>
          <p:cNvPr id="48" name="Gruppieren 47">
            <a:extLst>
              <a:ext uri="{FF2B5EF4-FFF2-40B4-BE49-F238E27FC236}">
                <a16:creationId xmlns:a16="http://schemas.microsoft.com/office/drawing/2014/main" id="{F2844B2A-CFD6-FE0D-F84D-F537FBFA4A19}"/>
              </a:ext>
            </a:extLst>
          </p:cNvPr>
          <p:cNvGrpSpPr/>
          <p:nvPr/>
        </p:nvGrpSpPr>
        <p:grpSpPr>
          <a:xfrm>
            <a:off x="6359059" y="4490188"/>
            <a:ext cx="5648211" cy="720000"/>
            <a:chOff x="6359059" y="2291299"/>
            <a:chExt cx="5648211" cy="720000"/>
          </a:xfrm>
        </p:grpSpPr>
        <p:sp>
          <p:nvSpPr>
            <p:cNvPr id="49" name="Textfeld 48">
              <a:extLst>
                <a:ext uri="{FF2B5EF4-FFF2-40B4-BE49-F238E27FC236}">
                  <a16:creationId xmlns:a16="http://schemas.microsoft.com/office/drawing/2014/main" id="{40634977-CB16-DA9E-A151-8211FB02B1B0}"/>
                </a:ext>
              </a:extLst>
            </p:cNvPr>
            <p:cNvSpPr txBox="1"/>
            <p:nvPr/>
          </p:nvSpPr>
          <p:spPr>
            <a:xfrm>
              <a:off x="7263788" y="2336161"/>
              <a:ext cx="4743482" cy="578882"/>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r>
                <a:rPr lang="en-GB" sz="2800">
                  <a:solidFill>
                    <a:schemeClr val="bg1"/>
                  </a:solidFill>
                  <a:latin typeface="Roboto" panose="02000000000000000000" pitchFamily="2" charset="0"/>
                  <a:ea typeface="Roboto" panose="02000000000000000000" pitchFamily="2" charset="0"/>
                </a:rPr>
                <a:t>WissKI Flavours &amp; Barrels</a:t>
              </a:r>
            </a:p>
          </p:txBody>
        </p:sp>
        <p:pic>
          <p:nvPicPr>
            <p:cNvPr id="50" name="Grafik 49">
              <a:extLst>
                <a:ext uri="{FF2B5EF4-FFF2-40B4-BE49-F238E27FC236}">
                  <a16:creationId xmlns:a16="http://schemas.microsoft.com/office/drawing/2014/main" id="{6FFDBBC4-183B-187E-7631-071B90358CF2}"/>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359059" y="2291299"/>
              <a:ext cx="720000" cy="720000"/>
            </a:xfrm>
            <a:prstGeom prst="ellipse">
              <a:avLst/>
            </a:prstGeom>
            <a:ln w="76200">
              <a:solidFill>
                <a:schemeClr val="bg1"/>
              </a:solidFill>
            </a:ln>
          </p:spPr>
        </p:pic>
      </p:grpSp>
      <p:grpSp>
        <p:nvGrpSpPr>
          <p:cNvPr id="63" name="Gruppieren 62">
            <a:extLst>
              <a:ext uri="{FF2B5EF4-FFF2-40B4-BE49-F238E27FC236}">
                <a16:creationId xmlns:a16="http://schemas.microsoft.com/office/drawing/2014/main" id="{950D2130-3EE5-2703-862E-D4EFFCAF4D07}"/>
              </a:ext>
            </a:extLst>
          </p:cNvPr>
          <p:cNvGrpSpPr/>
          <p:nvPr/>
        </p:nvGrpSpPr>
        <p:grpSpPr>
          <a:xfrm>
            <a:off x="6359059" y="5648397"/>
            <a:ext cx="5648211" cy="720000"/>
            <a:chOff x="6359059" y="5648397"/>
            <a:chExt cx="5648211" cy="720000"/>
          </a:xfrm>
        </p:grpSpPr>
        <p:sp>
          <p:nvSpPr>
            <p:cNvPr id="52" name="Textfeld 51">
              <a:extLst>
                <a:ext uri="{FF2B5EF4-FFF2-40B4-BE49-F238E27FC236}">
                  <a16:creationId xmlns:a16="http://schemas.microsoft.com/office/drawing/2014/main" id="{1EB84666-D0EB-FFF2-0729-45257DBA3D5F}"/>
                </a:ext>
              </a:extLst>
            </p:cNvPr>
            <p:cNvSpPr txBox="1"/>
            <p:nvPr/>
          </p:nvSpPr>
          <p:spPr>
            <a:xfrm>
              <a:off x="7263788" y="5718956"/>
              <a:ext cx="4743482" cy="578882"/>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r>
                <a:rPr lang="en-GB" sz="2800">
                  <a:solidFill>
                    <a:schemeClr val="bg1"/>
                  </a:solidFill>
                  <a:latin typeface="Roboto" panose="02000000000000000000" pitchFamily="2" charset="0"/>
                  <a:ea typeface="Roboto" panose="02000000000000000000" pitchFamily="2" charset="0"/>
                </a:rPr>
                <a:t>WissKI Performance</a:t>
              </a:r>
            </a:p>
          </p:txBody>
        </p:sp>
        <p:pic>
          <p:nvPicPr>
            <p:cNvPr id="62" name="Grafik 61">
              <a:extLst>
                <a:ext uri="{FF2B5EF4-FFF2-40B4-BE49-F238E27FC236}">
                  <a16:creationId xmlns:a16="http://schemas.microsoft.com/office/drawing/2014/main" id="{CAD783D3-8E28-77E8-BAC5-2FDF281CD0D3}"/>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6359059" y="5648397"/>
              <a:ext cx="720000" cy="720000"/>
            </a:xfrm>
            <a:prstGeom prst="ellipse">
              <a:avLst/>
            </a:prstGeom>
            <a:ln w="76200">
              <a:solidFill>
                <a:schemeClr val="bg1"/>
              </a:solidFill>
            </a:ln>
          </p:spPr>
        </p:pic>
      </p:grpSp>
    </p:spTree>
    <p:extLst>
      <p:ext uri="{BB962C8B-B14F-4D97-AF65-F5344CB8AC3E}">
        <p14:creationId xmlns:p14="http://schemas.microsoft.com/office/powerpoint/2010/main" val="30762608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Licht, Kunst, Stern enthält.&#10;&#10;Automatisch generierte Beschreibung mit mittlerer Zuverlässigkeit">
            <a:extLst>
              <a:ext uri="{FF2B5EF4-FFF2-40B4-BE49-F238E27FC236}">
                <a16:creationId xmlns:a16="http://schemas.microsoft.com/office/drawing/2014/main" id="{A132FE96-4B89-8EB6-736B-46A70BA3B531}"/>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2605" r="31144"/>
          <a:stretch/>
        </p:blipFill>
        <p:spPr>
          <a:xfrm rot="5400000">
            <a:off x="2667000" y="-2667000"/>
            <a:ext cx="6858000" cy="12192000"/>
          </a:xfrm>
          <a:prstGeom prst="rect">
            <a:avLst/>
          </a:prstGeom>
        </p:spPr>
      </p:pic>
      <p:grpSp>
        <p:nvGrpSpPr>
          <p:cNvPr id="24" name="Gruppieren 23">
            <a:extLst>
              <a:ext uri="{FF2B5EF4-FFF2-40B4-BE49-F238E27FC236}">
                <a16:creationId xmlns:a16="http://schemas.microsoft.com/office/drawing/2014/main" id="{7D62C937-B636-A82B-398D-98D8B6AF4CCA}"/>
              </a:ext>
            </a:extLst>
          </p:cNvPr>
          <p:cNvGrpSpPr/>
          <p:nvPr/>
        </p:nvGrpSpPr>
        <p:grpSpPr>
          <a:xfrm>
            <a:off x="1921180" y="2334839"/>
            <a:ext cx="5944728" cy="720000"/>
            <a:chOff x="6359059" y="2291299"/>
            <a:chExt cx="5944728" cy="720000"/>
          </a:xfrm>
        </p:grpSpPr>
        <p:sp>
          <p:nvSpPr>
            <p:cNvPr id="30" name="Textfeld 29">
              <a:extLst>
                <a:ext uri="{FF2B5EF4-FFF2-40B4-BE49-F238E27FC236}">
                  <a16:creationId xmlns:a16="http://schemas.microsoft.com/office/drawing/2014/main" id="{B04FD1A2-5213-4427-BD29-5C7F3BEAA1BB}"/>
                </a:ext>
              </a:extLst>
            </p:cNvPr>
            <p:cNvSpPr txBox="1"/>
            <p:nvPr/>
          </p:nvSpPr>
          <p:spPr>
            <a:xfrm>
              <a:off x="7263787" y="2336161"/>
              <a:ext cx="5040000" cy="578882"/>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r>
                <a:rPr lang="en-GB" sz="2800">
                  <a:solidFill>
                    <a:schemeClr val="bg1"/>
                  </a:solidFill>
                  <a:latin typeface="Roboto" panose="02000000000000000000" pitchFamily="2" charset="0"/>
                  <a:ea typeface="Roboto" panose="02000000000000000000" pitchFamily="2" charset="0"/>
                </a:rPr>
                <a:t>WissKI API</a:t>
              </a:r>
            </a:p>
          </p:txBody>
        </p:sp>
        <p:pic>
          <p:nvPicPr>
            <p:cNvPr id="41" name="Grafik 40">
              <a:extLst>
                <a:ext uri="{FF2B5EF4-FFF2-40B4-BE49-F238E27FC236}">
                  <a16:creationId xmlns:a16="http://schemas.microsoft.com/office/drawing/2014/main" id="{EF536331-946D-D369-7CBE-C08D0557D0C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59059" y="2291299"/>
              <a:ext cx="720000" cy="720000"/>
            </a:xfrm>
            <a:prstGeom prst="ellipse">
              <a:avLst/>
            </a:prstGeom>
            <a:ln w="76200">
              <a:solidFill>
                <a:schemeClr val="bg1"/>
              </a:solidFill>
            </a:ln>
          </p:spPr>
        </p:pic>
      </p:grpSp>
      <p:grpSp>
        <p:nvGrpSpPr>
          <p:cNvPr id="45" name="Gruppieren 44">
            <a:extLst>
              <a:ext uri="{FF2B5EF4-FFF2-40B4-BE49-F238E27FC236}">
                <a16:creationId xmlns:a16="http://schemas.microsoft.com/office/drawing/2014/main" id="{4BB9D726-3D7F-94D4-8EBB-1985340923D1}"/>
              </a:ext>
            </a:extLst>
          </p:cNvPr>
          <p:cNvGrpSpPr/>
          <p:nvPr/>
        </p:nvGrpSpPr>
        <p:grpSpPr>
          <a:xfrm>
            <a:off x="2825909" y="3377932"/>
            <a:ext cx="5944729" cy="720000"/>
            <a:chOff x="6359059" y="2291299"/>
            <a:chExt cx="5944729" cy="720000"/>
          </a:xfrm>
        </p:grpSpPr>
        <p:sp>
          <p:nvSpPr>
            <p:cNvPr id="46" name="Textfeld 45">
              <a:extLst>
                <a:ext uri="{FF2B5EF4-FFF2-40B4-BE49-F238E27FC236}">
                  <a16:creationId xmlns:a16="http://schemas.microsoft.com/office/drawing/2014/main" id="{C8654384-44E7-DE5D-97E8-F116F6F617EF}"/>
                </a:ext>
              </a:extLst>
            </p:cNvPr>
            <p:cNvSpPr txBox="1"/>
            <p:nvPr/>
          </p:nvSpPr>
          <p:spPr>
            <a:xfrm>
              <a:off x="7263788" y="2336161"/>
              <a:ext cx="5040000" cy="578882"/>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r>
                <a:rPr lang="en-GB" sz="2800">
                  <a:solidFill>
                    <a:schemeClr val="bg1"/>
                  </a:solidFill>
                  <a:latin typeface="Roboto" panose="02000000000000000000" pitchFamily="2" charset="0"/>
                  <a:ea typeface="Roboto" panose="02000000000000000000" pitchFamily="2" charset="0"/>
                </a:rPr>
                <a:t>WissKI Viewer</a:t>
              </a:r>
            </a:p>
          </p:txBody>
        </p:sp>
        <p:pic>
          <p:nvPicPr>
            <p:cNvPr id="47" name="Grafik 46">
              <a:extLst>
                <a:ext uri="{FF2B5EF4-FFF2-40B4-BE49-F238E27FC236}">
                  <a16:creationId xmlns:a16="http://schemas.microsoft.com/office/drawing/2014/main" id="{500542BA-D912-8AC7-91C8-DA40B61438F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59059" y="2291299"/>
              <a:ext cx="720000" cy="720000"/>
            </a:xfrm>
            <a:prstGeom prst="ellipse">
              <a:avLst/>
            </a:prstGeom>
            <a:ln w="76200">
              <a:solidFill>
                <a:schemeClr val="bg1"/>
              </a:solidFill>
            </a:ln>
          </p:spPr>
        </p:pic>
      </p:grpSp>
      <p:grpSp>
        <p:nvGrpSpPr>
          <p:cNvPr id="48" name="Gruppieren 47">
            <a:extLst>
              <a:ext uri="{FF2B5EF4-FFF2-40B4-BE49-F238E27FC236}">
                <a16:creationId xmlns:a16="http://schemas.microsoft.com/office/drawing/2014/main" id="{F2844B2A-CFD6-FE0D-F84D-F537FBFA4A19}"/>
              </a:ext>
            </a:extLst>
          </p:cNvPr>
          <p:cNvGrpSpPr/>
          <p:nvPr/>
        </p:nvGrpSpPr>
        <p:grpSpPr>
          <a:xfrm>
            <a:off x="3730638" y="4472419"/>
            <a:ext cx="5944729" cy="720000"/>
            <a:chOff x="6359059" y="2291299"/>
            <a:chExt cx="5944729" cy="720000"/>
          </a:xfrm>
        </p:grpSpPr>
        <p:sp>
          <p:nvSpPr>
            <p:cNvPr id="49" name="Textfeld 48">
              <a:extLst>
                <a:ext uri="{FF2B5EF4-FFF2-40B4-BE49-F238E27FC236}">
                  <a16:creationId xmlns:a16="http://schemas.microsoft.com/office/drawing/2014/main" id="{40634977-CB16-DA9E-A151-8211FB02B1B0}"/>
                </a:ext>
              </a:extLst>
            </p:cNvPr>
            <p:cNvSpPr txBox="1"/>
            <p:nvPr/>
          </p:nvSpPr>
          <p:spPr>
            <a:xfrm>
              <a:off x="7263788" y="2336161"/>
              <a:ext cx="5040000" cy="578882"/>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r>
                <a:rPr lang="en-GB" sz="2800">
                  <a:solidFill>
                    <a:schemeClr val="bg1"/>
                  </a:solidFill>
                  <a:latin typeface="Roboto" panose="02000000000000000000" pitchFamily="2" charset="0"/>
                  <a:ea typeface="Roboto" panose="02000000000000000000" pitchFamily="2" charset="0"/>
                </a:rPr>
                <a:t>WissKI Autocomplete</a:t>
              </a:r>
            </a:p>
          </p:txBody>
        </p:sp>
        <p:pic>
          <p:nvPicPr>
            <p:cNvPr id="50" name="Grafik 49">
              <a:extLst>
                <a:ext uri="{FF2B5EF4-FFF2-40B4-BE49-F238E27FC236}">
                  <a16:creationId xmlns:a16="http://schemas.microsoft.com/office/drawing/2014/main" id="{6FFDBBC4-183B-187E-7631-071B90358CF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59059" y="2291299"/>
              <a:ext cx="720000" cy="720000"/>
            </a:xfrm>
            <a:prstGeom prst="ellipse">
              <a:avLst/>
            </a:prstGeom>
            <a:ln w="76200">
              <a:solidFill>
                <a:schemeClr val="bg1"/>
              </a:solidFill>
            </a:ln>
          </p:spPr>
        </p:pic>
      </p:grpSp>
      <p:grpSp>
        <p:nvGrpSpPr>
          <p:cNvPr id="3" name="Gruppieren 2">
            <a:extLst>
              <a:ext uri="{FF2B5EF4-FFF2-40B4-BE49-F238E27FC236}">
                <a16:creationId xmlns:a16="http://schemas.microsoft.com/office/drawing/2014/main" id="{F684BFB3-E529-9527-F4FD-4BB2104AFEB4}"/>
              </a:ext>
            </a:extLst>
          </p:cNvPr>
          <p:cNvGrpSpPr/>
          <p:nvPr/>
        </p:nvGrpSpPr>
        <p:grpSpPr>
          <a:xfrm>
            <a:off x="2332120" y="96630"/>
            <a:ext cx="4541635" cy="1814525"/>
            <a:chOff x="2332120" y="96630"/>
            <a:chExt cx="4541635" cy="1814525"/>
          </a:xfrm>
        </p:grpSpPr>
        <p:pic>
          <p:nvPicPr>
            <p:cNvPr id="10" name="Grafik 9">
              <a:extLst>
                <a:ext uri="{FF2B5EF4-FFF2-40B4-BE49-F238E27FC236}">
                  <a16:creationId xmlns:a16="http://schemas.microsoft.com/office/drawing/2014/main" id="{99DF35E6-6C06-AD70-9A69-F344EA22DAC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83599" y="96630"/>
              <a:ext cx="1590156" cy="1800000"/>
            </a:xfrm>
            <a:prstGeom prst="rect">
              <a:avLst/>
            </a:prstGeom>
          </p:spPr>
        </p:pic>
        <p:sp>
          <p:nvSpPr>
            <p:cNvPr id="2" name="Textfeld 1">
              <a:extLst>
                <a:ext uri="{FF2B5EF4-FFF2-40B4-BE49-F238E27FC236}">
                  <a16:creationId xmlns:a16="http://schemas.microsoft.com/office/drawing/2014/main" id="{DE1F03E6-12BF-0212-234D-5546A72F5427}"/>
                </a:ext>
              </a:extLst>
            </p:cNvPr>
            <p:cNvSpPr txBox="1"/>
            <p:nvPr/>
          </p:nvSpPr>
          <p:spPr>
            <a:xfrm rot="20566120">
              <a:off x="2332120" y="378821"/>
              <a:ext cx="2797033" cy="1532334"/>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pPr algn="ctr"/>
              <a:r>
                <a:rPr lang="en-GB" sz="2800">
                  <a:solidFill>
                    <a:schemeClr val="bg1"/>
                  </a:solidFill>
                  <a:latin typeface="Roboto" panose="02000000000000000000" pitchFamily="2" charset="0"/>
                  <a:ea typeface="Roboto" panose="02000000000000000000" pitchFamily="2" charset="0"/>
                </a:rPr>
                <a:t>(Neue) Features und Module</a:t>
              </a:r>
            </a:p>
          </p:txBody>
        </p:sp>
      </p:grpSp>
      <p:grpSp>
        <p:nvGrpSpPr>
          <p:cNvPr id="9" name="Gruppieren 8">
            <a:extLst>
              <a:ext uri="{FF2B5EF4-FFF2-40B4-BE49-F238E27FC236}">
                <a16:creationId xmlns:a16="http://schemas.microsoft.com/office/drawing/2014/main" id="{04A0180D-E237-177E-3D79-707E77958D71}"/>
              </a:ext>
            </a:extLst>
          </p:cNvPr>
          <p:cNvGrpSpPr/>
          <p:nvPr/>
        </p:nvGrpSpPr>
        <p:grpSpPr>
          <a:xfrm>
            <a:off x="4450638" y="5611768"/>
            <a:ext cx="5944729" cy="720000"/>
            <a:chOff x="4450638" y="5611768"/>
            <a:chExt cx="5944729" cy="720000"/>
          </a:xfrm>
        </p:grpSpPr>
        <p:pic>
          <p:nvPicPr>
            <p:cNvPr id="8" name="Grafik 7">
              <a:extLst>
                <a:ext uri="{FF2B5EF4-FFF2-40B4-BE49-F238E27FC236}">
                  <a16:creationId xmlns:a16="http://schemas.microsoft.com/office/drawing/2014/main" id="{49F9C848-2D56-EA78-6DF7-6F673E82866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450638" y="5611768"/>
              <a:ext cx="720000" cy="720000"/>
            </a:xfrm>
            <a:prstGeom prst="ellipse">
              <a:avLst/>
            </a:prstGeom>
            <a:ln w="76200">
              <a:solidFill>
                <a:schemeClr val="bg1"/>
              </a:solidFill>
            </a:ln>
          </p:spPr>
        </p:pic>
        <p:sp>
          <p:nvSpPr>
            <p:cNvPr id="6" name="Textfeld 5">
              <a:extLst>
                <a:ext uri="{FF2B5EF4-FFF2-40B4-BE49-F238E27FC236}">
                  <a16:creationId xmlns:a16="http://schemas.microsoft.com/office/drawing/2014/main" id="{07913FE3-3B46-A029-740B-757DDA5B1278}"/>
                </a:ext>
              </a:extLst>
            </p:cNvPr>
            <p:cNvSpPr txBox="1"/>
            <p:nvPr/>
          </p:nvSpPr>
          <p:spPr>
            <a:xfrm>
              <a:off x="5355367" y="5656630"/>
              <a:ext cx="5040000" cy="578882"/>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r>
                <a:rPr lang="en-GB" sz="2800">
                  <a:solidFill>
                    <a:schemeClr val="bg1"/>
                  </a:solidFill>
                  <a:latin typeface="Roboto" panose="02000000000000000000" pitchFamily="2" charset="0"/>
                  <a:ea typeface="Roboto" panose="02000000000000000000" pitchFamily="2" charset="0"/>
                </a:rPr>
                <a:t>Sanitizing, Cleaning, Bugfixes</a:t>
              </a:r>
            </a:p>
          </p:txBody>
        </p:sp>
      </p:grpSp>
      <p:pic>
        <p:nvPicPr>
          <p:cNvPr id="12" name="Grafik 11">
            <a:extLst>
              <a:ext uri="{FF2B5EF4-FFF2-40B4-BE49-F238E27FC236}">
                <a16:creationId xmlns:a16="http://schemas.microsoft.com/office/drawing/2014/main" id="{80166950-428C-08CF-25C7-20BB8CBF93FF}"/>
              </a:ext>
            </a:extLst>
          </p:cNvPr>
          <p:cNvPicPr>
            <a:picLocks noChangeAspect="1"/>
          </p:cNvPicPr>
          <p:nvPr/>
        </p:nvPicPr>
        <p:blipFill>
          <a:blip r:embed="rId10"/>
          <a:stretch>
            <a:fillRect/>
          </a:stretch>
        </p:blipFill>
        <p:spPr>
          <a:xfrm>
            <a:off x="1080020" y="725775"/>
            <a:ext cx="10341236" cy="5509737"/>
          </a:xfrm>
          <a:prstGeom prst="rect">
            <a:avLst/>
          </a:prstGeom>
        </p:spPr>
      </p:pic>
    </p:spTree>
    <p:extLst>
      <p:ext uri="{BB962C8B-B14F-4D97-AF65-F5344CB8AC3E}">
        <p14:creationId xmlns:p14="http://schemas.microsoft.com/office/powerpoint/2010/main" val="15922325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Licht, Kunst, Stern enthält.&#10;&#10;Automatisch generierte Beschreibung mit mittlerer Zuverlässigkeit">
            <a:extLst>
              <a:ext uri="{FF2B5EF4-FFF2-40B4-BE49-F238E27FC236}">
                <a16:creationId xmlns:a16="http://schemas.microsoft.com/office/drawing/2014/main" id="{A132FE96-4B89-8EB6-736B-46A70BA3B531}"/>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2605" r="31144"/>
          <a:stretch/>
        </p:blipFill>
        <p:spPr>
          <a:xfrm rot="5400000">
            <a:off x="2667000" y="-2667000"/>
            <a:ext cx="6858000" cy="12192000"/>
          </a:xfrm>
          <a:prstGeom prst="rect">
            <a:avLst/>
          </a:prstGeom>
        </p:spPr>
      </p:pic>
      <p:grpSp>
        <p:nvGrpSpPr>
          <p:cNvPr id="24" name="Gruppieren 23">
            <a:extLst>
              <a:ext uri="{FF2B5EF4-FFF2-40B4-BE49-F238E27FC236}">
                <a16:creationId xmlns:a16="http://schemas.microsoft.com/office/drawing/2014/main" id="{7D62C937-B636-A82B-398D-98D8B6AF4CCA}"/>
              </a:ext>
            </a:extLst>
          </p:cNvPr>
          <p:cNvGrpSpPr/>
          <p:nvPr/>
        </p:nvGrpSpPr>
        <p:grpSpPr>
          <a:xfrm>
            <a:off x="1921180" y="2334839"/>
            <a:ext cx="5944728" cy="720000"/>
            <a:chOff x="6359059" y="2291299"/>
            <a:chExt cx="5944728" cy="720000"/>
          </a:xfrm>
        </p:grpSpPr>
        <p:sp>
          <p:nvSpPr>
            <p:cNvPr id="30" name="Textfeld 29">
              <a:extLst>
                <a:ext uri="{FF2B5EF4-FFF2-40B4-BE49-F238E27FC236}">
                  <a16:creationId xmlns:a16="http://schemas.microsoft.com/office/drawing/2014/main" id="{B04FD1A2-5213-4427-BD29-5C7F3BEAA1BB}"/>
                </a:ext>
              </a:extLst>
            </p:cNvPr>
            <p:cNvSpPr txBox="1"/>
            <p:nvPr/>
          </p:nvSpPr>
          <p:spPr>
            <a:xfrm>
              <a:off x="7263787" y="2336161"/>
              <a:ext cx="5040000" cy="578882"/>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r>
                <a:rPr lang="en-GB" sz="2800">
                  <a:solidFill>
                    <a:schemeClr val="bg1"/>
                  </a:solidFill>
                  <a:latin typeface="Roboto" panose="02000000000000000000" pitchFamily="2" charset="0"/>
                  <a:ea typeface="Roboto" panose="02000000000000000000" pitchFamily="2" charset="0"/>
                </a:rPr>
                <a:t>WissKI Chat (chat.wiss-ki.eu)</a:t>
              </a:r>
            </a:p>
          </p:txBody>
        </p:sp>
        <p:pic>
          <p:nvPicPr>
            <p:cNvPr id="41" name="Grafik 40">
              <a:extLst>
                <a:ext uri="{FF2B5EF4-FFF2-40B4-BE49-F238E27FC236}">
                  <a16:creationId xmlns:a16="http://schemas.microsoft.com/office/drawing/2014/main" id="{EF536331-946D-D369-7CBE-C08D0557D0C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59059" y="2291299"/>
              <a:ext cx="720000" cy="720000"/>
            </a:xfrm>
            <a:prstGeom prst="ellipse">
              <a:avLst/>
            </a:prstGeom>
            <a:ln w="76200">
              <a:solidFill>
                <a:schemeClr val="bg1"/>
              </a:solidFill>
            </a:ln>
          </p:spPr>
        </p:pic>
      </p:grpSp>
      <p:grpSp>
        <p:nvGrpSpPr>
          <p:cNvPr id="45" name="Gruppieren 44">
            <a:extLst>
              <a:ext uri="{FF2B5EF4-FFF2-40B4-BE49-F238E27FC236}">
                <a16:creationId xmlns:a16="http://schemas.microsoft.com/office/drawing/2014/main" id="{4BB9D726-3D7F-94D4-8EBB-1985340923D1}"/>
              </a:ext>
            </a:extLst>
          </p:cNvPr>
          <p:cNvGrpSpPr/>
          <p:nvPr/>
        </p:nvGrpSpPr>
        <p:grpSpPr>
          <a:xfrm>
            <a:off x="2825909" y="3377932"/>
            <a:ext cx="5944729" cy="720000"/>
            <a:chOff x="6359059" y="2291299"/>
            <a:chExt cx="5944729" cy="720000"/>
          </a:xfrm>
        </p:grpSpPr>
        <p:sp>
          <p:nvSpPr>
            <p:cNvPr id="46" name="Textfeld 45">
              <a:extLst>
                <a:ext uri="{FF2B5EF4-FFF2-40B4-BE49-F238E27FC236}">
                  <a16:creationId xmlns:a16="http://schemas.microsoft.com/office/drawing/2014/main" id="{C8654384-44E7-DE5D-97E8-F116F6F617EF}"/>
                </a:ext>
              </a:extLst>
            </p:cNvPr>
            <p:cNvSpPr txBox="1"/>
            <p:nvPr/>
          </p:nvSpPr>
          <p:spPr>
            <a:xfrm>
              <a:off x="7263788" y="2336161"/>
              <a:ext cx="5040000" cy="578882"/>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r>
                <a:rPr lang="en-GB" sz="2800">
                  <a:solidFill>
                    <a:schemeClr val="bg1"/>
                  </a:solidFill>
                  <a:latin typeface="Roboto" panose="02000000000000000000" pitchFamily="2" charset="0"/>
                  <a:ea typeface="Roboto" panose="02000000000000000000" pitchFamily="2" charset="0"/>
                </a:rPr>
                <a:t>Issue reporting page</a:t>
              </a:r>
            </a:p>
          </p:txBody>
        </p:sp>
        <p:pic>
          <p:nvPicPr>
            <p:cNvPr id="47" name="Grafik 46">
              <a:extLst>
                <a:ext uri="{FF2B5EF4-FFF2-40B4-BE49-F238E27FC236}">
                  <a16:creationId xmlns:a16="http://schemas.microsoft.com/office/drawing/2014/main" id="{500542BA-D912-8AC7-91C8-DA40B61438F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59059" y="2291299"/>
              <a:ext cx="720000" cy="720000"/>
            </a:xfrm>
            <a:prstGeom prst="ellipse">
              <a:avLst/>
            </a:prstGeom>
            <a:ln w="76200">
              <a:solidFill>
                <a:schemeClr val="bg1"/>
              </a:solidFill>
            </a:ln>
          </p:spPr>
        </p:pic>
      </p:grpSp>
      <p:grpSp>
        <p:nvGrpSpPr>
          <p:cNvPr id="48" name="Gruppieren 47">
            <a:extLst>
              <a:ext uri="{FF2B5EF4-FFF2-40B4-BE49-F238E27FC236}">
                <a16:creationId xmlns:a16="http://schemas.microsoft.com/office/drawing/2014/main" id="{F2844B2A-CFD6-FE0D-F84D-F537FBFA4A19}"/>
              </a:ext>
            </a:extLst>
          </p:cNvPr>
          <p:cNvGrpSpPr/>
          <p:nvPr/>
        </p:nvGrpSpPr>
        <p:grpSpPr>
          <a:xfrm>
            <a:off x="3730638" y="4472419"/>
            <a:ext cx="5944729" cy="720000"/>
            <a:chOff x="6359059" y="2291299"/>
            <a:chExt cx="5944729" cy="720000"/>
          </a:xfrm>
        </p:grpSpPr>
        <p:sp>
          <p:nvSpPr>
            <p:cNvPr id="49" name="Textfeld 48">
              <a:extLst>
                <a:ext uri="{FF2B5EF4-FFF2-40B4-BE49-F238E27FC236}">
                  <a16:creationId xmlns:a16="http://schemas.microsoft.com/office/drawing/2014/main" id="{40634977-CB16-DA9E-A151-8211FB02B1B0}"/>
                </a:ext>
              </a:extLst>
            </p:cNvPr>
            <p:cNvSpPr txBox="1"/>
            <p:nvPr/>
          </p:nvSpPr>
          <p:spPr>
            <a:xfrm>
              <a:off x="7263788" y="2336161"/>
              <a:ext cx="5040000" cy="578882"/>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r>
                <a:rPr lang="en-GB" sz="2800">
                  <a:solidFill>
                    <a:schemeClr val="bg1"/>
                  </a:solidFill>
                  <a:latin typeface="Roboto" panose="02000000000000000000" pitchFamily="2" charset="0"/>
                  <a:ea typeface="Roboto" panose="02000000000000000000" pitchFamily="2" charset="0"/>
                </a:rPr>
                <a:t>Weeklies, quarterlies, WATs</a:t>
              </a:r>
            </a:p>
          </p:txBody>
        </p:sp>
        <p:pic>
          <p:nvPicPr>
            <p:cNvPr id="50" name="Grafik 49">
              <a:extLst>
                <a:ext uri="{FF2B5EF4-FFF2-40B4-BE49-F238E27FC236}">
                  <a16:creationId xmlns:a16="http://schemas.microsoft.com/office/drawing/2014/main" id="{6FFDBBC4-183B-187E-7631-071B90358CF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59059" y="2291299"/>
              <a:ext cx="720000" cy="720000"/>
            </a:xfrm>
            <a:prstGeom prst="ellipse">
              <a:avLst/>
            </a:prstGeom>
            <a:ln w="76200">
              <a:solidFill>
                <a:schemeClr val="bg1"/>
              </a:solidFill>
            </a:ln>
          </p:spPr>
        </p:pic>
      </p:grpSp>
      <p:grpSp>
        <p:nvGrpSpPr>
          <p:cNvPr id="3" name="Gruppieren 2">
            <a:extLst>
              <a:ext uri="{FF2B5EF4-FFF2-40B4-BE49-F238E27FC236}">
                <a16:creationId xmlns:a16="http://schemas.microsoft.com/office/drawing/2014/main" id="{F684BFB3-E529-9527-F4FD-4BB2104AFEB4}"/>
              </a:ext>
            </a:extLst>
          </p:cNvPr>
          <p:cNvGrpSpPr/>
          <p:nvPr/>
        </p:nvGrpSpPr>
        <p:grpSpPr>
          <a:xfrm>
            <a:off x="2332120" y="96630"/>
            <a:ext cx="4541635" cy="1800000"/>
            <a:chOff x="2332120" y="96630"/>
            <a:chExt cx="4541635" cy="1800000"/>
          </a:xfrm>
        </p:grpSpPr>
        <p:pic>
          <p:nvPicPr>
            <p:cNvPr id="10" name="Grafik 9">
              <a:extLst>
                <a:ext uri="{FF2B5EF4-FFF2-40B4-BE49-F238E27FC236}">
                  <a16:creationId xmlns:a16="http://schemas.microsoft.com/office/drawing/2014/main" id="{99DF35E6-6C06-AD70-9A69-F344EA22DAC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83599" y="96630"/>
              <a:ext cx="1590156" cy="1800000"/>
            </a:xfrm>
            <a:prstGeom prst="rect">
              <a:avLst/>
            </a:prstGeom>
          </p:spPr>
        </p:pic>
        <p:sp>
          <p:nvSpPr>
            <p:cNvPr id="2" name="Textfeld 1">
              <a:extLst>
                <a:ext uri="{FF2B5EF4-FFF2-40B4-BE49-F238E27FC236}">
                  <a16:creationId xmlns:a16="http://schemas.microsoft.com/office/drawing/2014/main" id="{DE1F03E6-12BF-0212-234D-5546A72F5427}"/>
                </a:ext>
              </a:extLst>
            </p:cNvPr>
            <p:cNvSpPr txBox="1"/>
            <p:nvPr/>
          </p:nvSpPr>
          <p:spPr>
            <a:xfrm rot="20566120">
              <a:off x="2332120" y="617184"/>
              <a:ext cx="2797033" cy="1055608"/>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pPr algn="ctr"/>
              <a:r>
                <a:rPr lang="en-GB" sz="2800">
                  <a:solidFill>
                    <a:schemeClr val="bg1"/>
                  </a:solidFill>
                  <a:latin typeface="Roboto" panose="02000000000000000000" pitchFamily="2" charset="0"/>
                  <a:ea typeface="Roboto" panose="02000000000000000000" pitchFamily="2" charset="0"/>
                </a:rPr>
                <a:t>(Neue) Support-</a:t>
              </a:r>
              <a:r>
                <a:rPr lang="en-GB" sz="2800" err="1">
                  <a:solidFill>
                    <a:schemeClr val="bg1"/>
                  </a:solidFill>
                  <a:latin typeface="Roboto" panose="02000000000000000000" pitchFamily="2" charset="0"/>
                  <a:ea typeface="Roboto" panose="02000000000000000000" pitchFamily="2" charset="0"/>
                </a:rPr>
                <a:t>Möglichkeiten</a:t>
              </a:r>
              <a:endParaRPr lang="en-GB" sz="2800">
                <a:solidFill>
                  <a:schemeClr val="bg1"/>
                </a:solidFill>
                <a:latin typeface="Roboto" panose="02000000000000000000" pitchFamily="2" charset="0"/>
                <a:ea typeface="Roboto" panose="02000000000000000000" pitchFamily="2" charset="0"/>
              </a:endParaRPr>
            </a:p>
          </p:txBody>
        </p:sp>
      </p:grpSp>
      <p:grpSp>
        <p:nvGrpSpPr>
          <p:cNvPr id="4" name="Gruppieren 3">
            <a:extLst>
              <a:ext uri="{FF2B5EF4-FFF2-40B4-BE49-F238E27FC236}">
                <a16:creationId xmlns:a16="http://schemas.microsoft.com/office/drawing/2014/main" id="{DC9A873F-9FD8-00B2-78B3-2BF8CF3AABA3}"/>
              </a:ext>
            </a:extLst>
          </p:cNvPr>
          <p:cNvGrpSpPr/>
          <p:nvPr/>
        </p:nvGrpSpPr>
        <p:grpSpPr>
          <a:xfrm>
            <a:off x="4450638" y="5611768"/>
            <a:ext cx="5944729" cy="720000"/>
            <a:chOff x="6359059" y="2291299"/>
            <a:chExt cx="5944729" cy="720000"/>
          </a:xfrm>
        </p:grpSpPr>
        <p:sp>
          <p:nvSpPr>
            <p:cNvPr id="6" name="Textfeld 5">
              <a:extLst>
                <a:ext uri="{FF2B5EF4-FFF2-40B4-BE49-F238E27FC236}">
                  <a16:creationId xmlns:a16="http://schemas.microsoft.com/office/drawing/2014/main" id="{07913FE3-3B46-A029-740B-757DDA5B1278}"/>
                </a:ext>
              </a:extLst>
            </p:cNvPr>
            <p:cNvSpPr txBox="1"/>
            <p:nvPr/>
          </p:nvSpPr>
          <p:spPr>
            <a:xfrm>
              <a:off x="7263788" y="2336161"/>
              <a:ext cx="5040000" cy="578882"/>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r>
                <a:rPr lang="en-GB" sz="2800">
                  <a:solidFill>
                    <a:schemeClr val="bg1"/>
                  </a:solidFill>
                  <a:latin typeface="Roboto" panose="02000000000000000000" pitchFamily="2" charset="0"/>
                  <a:ea typeface="Roboto" panose="02000000000000000000" pitchFamily="2" charset="0"/>
                </a:rPr>
                <a:t>IGSD </a:t>
              </a:r>
              <a:r>
                <a:rPr lang="en-GB" sz="2800" err="1">
                  <a:solidFill>
                    <a:schemeClr val="bg1"/>
                  </a:solidFill>
                  <a:latin typeface="Roboto" panose="02000000000000000000" pitchFamily="2" charset="0"/>
                  <a:ea typeface="Roboto" panose="02000000000000000000" pitchFamily="2" charset="0"/>
                </a:rPr>
                <a:t>e.V.</a:t>
              </a:r>
              <a:endParaRPr lang="en-GB" sz="2800">
                <a:solidFill>
                  <a:schemeClr val="bg1"/>
                </a:solidFill>
                <a:latin typeface="Roboto" panose="02000000000000000000" pitchFamily="2" charset="0"/>
                <a:ea typeface="Roboto" panose="02000000000000000000" pitchFamily="2" charset="0"/>
              </a:endParaRPr>
            </a:p>
          </p:txBody>
        </p:sp>
        <p:pic>
          <p:nvPicPr>
            <p:cNvPr id="7" name="Grafik 6">
              <a:extLst>
                <a:ext uri="{FF2B5EF4-FFF2-40B4-BE49-F238E27FC236}">
                  <a16:creationId xmlns:a16="http://schemas.microsoft.com/office/drawing/2014/main" id="{B8F02B0C-5E23-D43A-1BE0-43176C6040CB}"/>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359059" y="2291299"/>
              <a:ext cx="720000" cy="720000"/>
            </a:xfrm>
            <a:prstGeom prst="ellipse">
              <a:avLst/>
            </a:prstGeom>
            <a:ln w="76200">
              <a:solidFill>
                <a:schemeClr val="bg1"/>
              </a:solidFill>
            </a:ln>
          </p:spPr>
        </p:pic>
      </p:grpSp>
    </p:spTree>
    <p:extLst>
      <p:ext uri="{BB962C8B-B14F-4D97-AF65-F5344CB8AC3E}">
        <p14:creationId xmlns:p14="http://schemas.microsoft.com/office/powerpoint/2010/main" val="25550117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Licht, Kunst, Stern enthält.&#10;&#10;Automatisch generierte Beschreibung mit mittlerer Zuverlässigkeit">
            <a:extLst>
              <a:ext uri="{FF2B5EF4-FFF2-40B4-BE49-F238E27FC236}">
                <a16:creationId xmlns:a16="http://schemas.microsoft.com/office/drawing/2014/main" id="{A132FE96-4B89-8EB6-736B-46A70BA3B531}"/>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2605" r="31144"/>
          <a:stretch/>
        </p:blipFill>
        <p:spPr>
          <a:xfrm rot="5400000">
            <a:off x="2667000" y="-2667000"/>
            <a:ext cx="6858000" cy="12192000"/>
          </a:xfrm>
          <a:prstGeom prst="rect">
            <a:avLst/>
          </a:prstGeom>
        </p:spPr>
      </p:pic>
      <p:grpSp>
        <p:nvGrpSpPr>
          <p:cNvPr id="24" name="Gruppieren 23">
            <a:extLst>
              <a:ext uri="{FF2B5EF4-FFF2-40B4-BE49-F238E27FC236}">
                <a16:creationId xmlns:a16="http://schemas.microsoft.com/office/drawing/2014/main" id="{7D62C937-B636-A82B-398D-98D8B6AF4CCA}"/>
              </a:ext>
            </a:extLst>
          </p:cNvPr>
          <p:cNvGrpSpPr/>
          <p:nvPr/>
        </p:nvGrpSpPr>
        <p:grpSpPr>
          <a:xfrm>
            <a:off x="441449" y="2289976"/>
            <a:ext cx="4842150" cy="1055608"/>
            <a:chOff x="6381637" y="2336161"/>
            <a:chExt cx="4842150" cy="1055608"/>
          </a:xfrm>
        </p:grpSpPr>
        <p:sp>
          <p:nvSpPr>
            <p:cNvPr id="30" name="Textfeld 29">
              <a:extLst>
                <a:ext uri="{FF2B5EF4-FFF2-40B4-BE49-F238E27FC236}">
                  <a16:creationId xmlns:a16="http://schemas.microsoft.com/office/drawing/2014/main" id="{B04FD1A2-5213-4427-BD29-5C7F3BEAA1BB}"/>
                </a:ext>
              </a:extLst>
            </p:cNvPr>
            <p:cNvSpPr txBox="1"/>
            <p:nvPr/>
          </p:nvSpPr>
          <p:spPr>
            <a:xfrm>
              <a:off x="7263787" y="2336161"/>
              <a:ext cx="3960000" cy="1055608"/>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pPr algn="ctr"/>
              <a:r>
                <a:rPr lang="en-GB" sz="2800">
                  <a:solidFill>
                    <a:schemeClr val="bg1"/>
                  </a:solidFill>
                  <a:latin typeface="Roboto" panose="02000000000000000000" pitchFamily="2" charset="0"/>
                  <a:ea typeface="Roboto" panose="02000000000000000000" pitchFamily="2" charset="0"/>
                </a:rPr>
                <a:t>WissKI Chat (chat.wiss-ki.eu)</a:t>
              </a:r>
            </a:p>
          </p:txBody>
        </p:sp>
        <p:pic>
          <p:nvPicPr>
            <p:cNvPr id="41" name="Grafik 40">
              <a:extLst>
                <a:ext uri="{FF2B5EF4-FFF2-40B4-BE49-F238E27FC236}">
                  <a16:creationId xmlns:a16="http://schemas.microsoft.com/office/drawing/2014/main" id="{EF536331-946D-D369-7CBE-C08D0557D0C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81637" y="2503965"/>
              <a:ext cx="720000" cy="720000"/>
            </a:xfrm>
            <a:prstGeom prst="ellipse">
              <a:avLst/>
            </a:prstGeom>
            <a:ln w="76200">
              <a:solidFill>
                <a:schemeClr val="bg1"/>
              </a:solidFill>
            </a:ln>
          </p:spPr>
        </p:pic>
      </p:grpSp>
      <p:grpSp>
        <p:nvGrpSpPr>
          <p:cNvPr id="45" name="Gruppieren 44">
            <a:extLst>
              <a:ext uri="{FF2B5EF4-FFF2-40B4-BE49-F238E27FC236}">
                <a16:creationId xmlns:a16="http://schemas.microsoft.com/office/drawing/2014/main" id="{4BB9D726-3D7F-94D4-8EBB-1985340923D1}"/>
              </a:ext>
            </a:extLst>
          </p:cNvPr>
          <p:cNvGrpSpPr/>
          <p:nvPr/>
        </p:nvGrpSpPr>
        <p:grpSpPr>
          <a:xfrm>
            <a:off x="5915670" y="2288612"/>
            <a:ext cx="6072550" cy="1055608"/>
            <a:chOff x="6359059" y="2122131"/>
            <a:chExt cx="6276331" cy="1055608"/>
          </a:xfrm>
        </p:grpSpPr>
        <p:sp>
          <p:nvSpPr>
            <p:cNvPr id="46" name="Textfeld 45">
              <a:extLst>
                <a:ext uri="{FF2B5EF4-FFF2-40B4-BE49-F238E27FC236}">
                  <a16:creationId xmlns:a16="http://schemas.microsoft.com/office/drawing/2014/main" id="{C8654384-44E7-DE5D-97E8-F116F6F617EF}"/>
                </a:ext>
              </a:extLst>
            </p:cNvPr>
            <p:cNvSpPr txBox="1"/>
            <p:nvPr/>
          </p:nvSpPr>
          <p:spPr>
            <a:xfrm>
              <a:off x="7313647" y="2122131"/>
              <a:ext cx="5321743" cy="1055608"/>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pPr algn="ctr"/>
              <a:r>
                <a:rPr lang="en-GB" sz="2800">
                  <a:solidFill>
                    <a:schemeClr val="bg1"/>
                  </a:solidFill>
                  <a:latin typeface="Roboto" panose="02000000000000000000" pitchFamily="2" charset="0"/>
                  <a:ea typeface="Roboto" panose="02000000000000000000" pitchFamily="2" charset="0"/>
                </a:rPr>
                <a:t>Mastodon (fedihum.org/@wisski)</a:t>
              </a:r>
            </a:p>
          </p:txBody>
        </p:sp>
        <p:pic>
          <p:nvPicPr>
            <p:cNvPr id="47" name="Grafik 46">
              <a:extLst>
                <a:ext uri="{FF2B5EF4-FFF2-40B4-BE49-F238E27FC236}">
                  <a16:creationId xmlns:a16="http://schemas.microsoft.com/office/drawing/2014/main" id="{500542BA-D912-8AC7-91C8-DA40B61438FD}"/>
                </a:ext>
              </a:extLst>
            </p:cNvPr>
            <p:cNvPicPr>
              <a:picLocks noChangeAspect="1"/>
            </p:cNvPicPr>
            <p:nvPr/>
          </p:nvPicPr>
          <p:blipFill>
            <a:blip r:embed="rId5">
              <a:extLst>
                <a:ext uri="{28A0092B-C50C-407E-A947-70E740481C1C}">
                  <a14:useLocalDpi xmlns:a14="http://schemas.microsoft.com/office/drawing/2010/main" val="0"/>
                </a:ext>
              </a:extLst>
            </a:blip>
            <a:srcRect l="16667" r="16667"/>
            <a:stretch/>
          </p:blipFill>
          <p:spPr>
            <a:xfrm>
              <a:off x="6359059" y="2291299"/>
              <a:ext cx="720000" cy="720000"/>
            </a:xfrm>
            <a:prstGeom prst="ellipse">
              <a:avLst/>
            </a:prstGeom>
            <a:ln w="76200">
              <a:solidFill>
                <a:schemeClr val="bg1"/>
              </a:solidFill>
            </a:ln>
          </p:spPr>
        </p:pic>
      </p:grpSp>
      <p:grpSp>
        <p:nvGrpSpPr>
          <p:cNvPr id="48" name="Gruppieren 47">
            <a:extLst>
              <a:ext uri="{FF2B5EF4-FFF2-40B4-BE49-F238E27FC236}">
                <a16:creationId xmlns:a16="http://schemas.microsoft.com/office/drawing/2014/main" id="{F2844B2A-CFD6-FE0D-F84D-F537FBFA4A19}"/>
              </a:ext>
            </a:extLst>
          </p:cNvPr>
          <p:cNvGrpSpPr/>
          <p:nvPr/>
        </p:nvGrpSpPr>
        <p:grpSpPr>
          <a:xfrm>
            <a:off x="441449" y="3728265"/>
            <a:ext cx="4876017" cy="1055608"/>
            <a:chOff x="6359059" y="2133452"/>
            <a:chExt cx="4876017" cy="1055608"/>
          </a:xfrm>
        </p:grpSpPr>
        <p:sp>
          <p:nvSpPr>
            <p:cNvPr id="49" name="Textfeld 48">
              <a:extLst>
                <a:ext uri="{FF2B5EF4-FFF2-40B4-BE49-F238E27FC236}">
                  <a16:creationId xmlns:a16="http://schemas.microsoft.com/office/drawing/2014/main" id="{40634977-CB16-DA9E-A151-8211FB02B1B0}"/>
                </a:ext>
              </a:extLst>
            </p:cNvPr>
            <p:cNvSpPr txBox="1"/>
            <p:nvPr/>
          </p:nvSpPr>
          <p:spPr>
            <a:xfrm>
              <a:off x="7275076" y="2133452"/>
              <a:ext cx="3960000" cy="1055608"/>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pPr algn="ctr"/>
              <a:r>
                <a:rPr lang="en-GB" sz="2800">
                  <a:solidFill>
                    <a:schemeClr val="bg1"/>
                  </a:solidFill>
                  <a:latin typeface="Roboto" panose="02000000000000000000" pitchFamily="2" charset="0"/>
                  <a:ea typeface="Roboto" panose="02000000000000000000" pitchFamily="2" charset="0"/>
                </a:rPr>
                <a:t>WissKI News</a:t>
              </a:r>
              <a:br>
                <a:rPr lang="en-GB" sz="2800">
                  <a:solidFill>
                    <a:schemeClr val="bg1"/>
                  </a:solidFill>
                  <a:latin typeface="Roboto" panose="02000000000000000000" pitchFamily="2" charset="0"/>
                  <a:ea typeface="Roboto" panose="02000000000000000000" pitchFamily="2" charset="0"/>
                </a:rPr>
              </a:br>
              <a:r>
                <a:rPr lang="en-GB" sz="2800">
                  <a:solidFill>
                    <a:schemeClr val="bg1"/>
                  </a:solidFill>
                  <a:latin typeface="Roboto" panose="02000000000000000000" pitchFamily="2" charset="0"/>
                  <a:ea typeface="Roboto" panose="02000000000000000000" pitchFamily="2" charset="0"/>
                </a:rPr>
                <a:t>(wiss-ki.eu/news)</a:t>
              </a:r>
            </a:p>
          </p:txBody>
        </p:sp>
        <p:pic>
          <p:nvPicPr>
            <p:cNvPr id="50" name="Grafik 49">
              <a:extLst>
                <a:ext uri="{FF2B5EF4-FFF2-40B4-BE49-F238E27FC236}">
                  <a16:creationId xmlns:a16="http://schemas.microsoft.com/office/drawing/2014/main" id="{6FFDBBC4-183B-187E-7631-071B90358CF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59059" y="2291299"/>
              <a:ext cx="720000" cy="720000"/>
            </a:xfrm>
            <a:prstGeom prst="ellipse">
              <a:avLst/>
            </a:prstGeom>
            <a:ln w="76200">
              <a:solidFill>
                <a:schemeClr val="bg1"/>
              </a:solidFill>
            </a:ln>
          </p:spPr>
        </p:pic>
      </p:grpSp>
      <p:grpSp>
        <p:nvGrpSpPr>
          <p:cNvPr id="3" name="Gruppieren 2">
            <a:extLst>
              <a:ext uri="{FF2B5EF4-FFF2-40B4-BE49-F238E27FC236}">
                <a16:creationId xmlns:a16="http://schemas.microsoft.com/office/drawing/2014/main" id="{F684BFB3-E529-9527-F4FD-4BB2104AFEB4}"/>
              </a:ext>
            </a:extLst>
          </p:cNvPr>
          <p:cNvGrpSpPr/>
          <p:nvPr/>
        </p:nvGrpSpPr>
        <p:grpSpPr>
          <a:xfrm>
            <a:off x="2332120" y="96630"/>
            <a:ext cx="4541635" cy="1800000"/>
            <a:chOff x="2332120" y="96630"/>
            <a:chExt cx="4541635" cy="1800000"/>
          </a:xfrm>
        </p:grpSpPr>
        <p:pic>
          <p:nvPicPr>
            <p:cNvPr id="10" name="Grafik 9">
              <a:extLst>
                <a:ext uri="{FF2B5EF4-FFF2-40B4-BE49-F238E27FC236}">
                  <a16:creationId xmlns:a16="http://schemas.microsoft.com/office/drawing/2014/main" id="{99DF35E6-6C06-AD70-9A69-F344EA22DAC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83599" y="96630"/>
              <a:ext cx="1590156" cy="1800000"/>
            </a:xfrm>
            <a:prstGeom prst="rect">
              <a:avLst/>
            </a:prstGeom>
          </p:spPr>
        </p:pic>
        <p:sp>
          <p:nvSpPr>
            <p:cNvPr id="2" name="Textfeld 1">
              <a:extLst>
                <a:ext uri="{FF2B5EF4-FFF2-40B4-BE49-F238E27FC236}">
                  <a16:creationId xmlns:a16="http://schemas.microsoft.com/office/drawing/2014/main" id="{DE1F03E6-12BF-0212-234D-5546A72F5427}"/>
                </a:ext>
              </a:extLst>
            </p:cNvPr>
            <p:cNvSpPr txBox="1"/>
            <p:nvPr/>
          </p:nvSpPr>
          <p:spPr>
            <a:xfrm rot="20566120">
              <a:off x="2332120" y="855547"/>
              <a:ext cx="2797033" cy="578882"/>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pPr algn="ctr"/>
              <a:r>
                <a:rPr lang="en-GB" sz="2800">
                  <a:solidFill>
                    <a:schemeClr val="bg1"/>
                  </a:solidFill>
                  <a:latin typeface="Roboto" panose="02000000000000000000" pitchFamily="2" charset="0"/>
                  <a:ea typeface="Roboto" panose="02000000000000000000" pitchFamily="2" charset="0"/>
                </a:rPr>
                <a:t>WissKI News</a:t>
              </a:r>
            </a:p>
          </p:txBody>
        </p:sp>
      </p:grpSp>
      <p:grpSp>
        <p:nvGrpSpPr>
          <p:cNvPr id="8" name="Gruppieren 7">
            <a:extLst>
              <a:ext uri="{FF2B5EF4-FFF2-40B4-BE49-F238E27FC236}">
                <a16:creationId xmlns:a16="http://schemas.microsoft.com/office/drawing/2014/main" id="{3A26BC4D-A7E0-DB85-9886-FAC839820D0C}"/>
              </a:ext>
            </a:extLst>
          </p:cNvPr>
          <p:cNvGrpSpPr/>
          <p:nvPr/>
        </p:nvGrpSpPr>
        <p:grpSpPr>
          <a:xfrm>
            <a:off x="5917961" y="3718308"/>
            <a:ext cx="6070258" cy="1055608"/>
            <a:chOff x="6381637" y="2336161"/>
            <a:chExt cx="6070258" cy="1055608"/>
          </a:xfrm>
        </p:grpSpPr>
        <p:sp>
          <p:nvSpPr>
            <p:cNvPr id="9" name="Textfeld 8">
              <a:extLst>
                <a:ext uri="{FF2B5EF4-FFF2-40B4-BE49-F238E27FC236}">
                  <a16:creationId xmlns:a16="http://schemas.microsoft.com/office/drawing/2014/main" id="{541C6280-FFA5-FF64-2563-826147024394}"/>
                </a:ext>
              </a:extLst>
            </p:cNvPr>
            <p:cNvSpPr txBox="1"/>
            <p:nvPr/>
          </p:nvSpPr>
          <p:spPr>
            <a:xfrm>
              <a:off x="7263787" y="2336161"/>
              <a:ext cx="5188108" cy="1055608"/>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pPr algn="ctr"/>
              <a:r>
                <a:rPr lang="en-GB" sz="2800">
                  <a:solidFill>
                    <a:schemeClr val="bg1"/>
                  </a:solidFill>
                  <a:latin typeface="Roboto" panose="02000000000000000000" pitchFamily="2" charset="0"/>
                  <a:ea typeface="Roboto" panose="02000000000000000000" pitchFamily="2" charset="0"/>
                </a:rPr>
                <a:t>Drupal Page (drupal.org/project/</a:t>
              </a:r>
              <a:r>
                <a:rPr lang="en-GB" sz="2800" err="1">
                  <a:solidFill>
                    <a:schemeClr val="bg1"/>
                  </a:solidFill>
                  <a:latin typeface="Roboto" panose="02000000000000000000" pitchFamily="2" charset="0"/>
                  <a:ea typeface="Roboto" panose="02000000000000000000" pitchFamily="2" charset="0"/>
                </a:rPr>
                <a:t>wisski</a:t>
              </a:r>
              <a:r>
                <a:rPr lang="en-GB" sz="2800">
                  <a:solidFill>
                    <a:schemeClr val="bg1"/>
                  </a:solidFill>
                  <a:latin typeface="Roboto" panose="02000000000000000000" pitchFamily="2" charset="0"/>
                  <a:ea typeface="Roboto" panose="02000000000000000000" pitchFamily="2" charset="0"/>
                </a:rPr>
                <a:t>)</a:t>
              </a:r>
            </a:p>
          </p:txBody>
        </p:sp>
        <p:pic>
          <p:nvPicPr>
            <p:cNvPr id="11" name="Grafik 10">
              <a:extLst>
                <a:ext uri="{FF2B5EF4-FFF2-40B4-BE49-F238E27FC236}">
                  <a16:creationId xmlns:a16="http://schemas.microsoft.com/office/drawing/2014/main" id="{B0BB51B8-5EFB-0DA8-D2D2-CF43B16464E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81637" y="2503965"/>
              <a:ext cx="720000" cy="720000"/>
            </a:xfrm>
            <a:prstGeom prst="ellipse">
              <a:avLst/>
            </a:prstGeom>
            <a:ln w="76200">
              <a:solidFill>
                <a:schemeClr val="bg1"/>
              </a:solidFill>
            </a:ln>
          </p:spPr>
        </p:pic>
      </p:grpSp>
      <p:grpSp>
        <p:nvGrpSpPr>
          <p:cNvPr id="12" name="Gruppieren 11">
            <a:extLst>
              <a:ext uri="{FF2B5EF4-FFF2-40B4-BE49-F238E27FC236}">
                <a16:creationId xmlns:a16="http://schemas.microsoft.com/office/drawing/2014/main" id="{16C8A0CD-689A-1AB8-2CA8-809F8AC10E1E}"/>
              </a:ext>
            </a:extLst>
          </p:cNvPr>
          <p:cNvGrpSpPr/>
          <p:nvPr/>
        </p:nvGrpSpPr>
        <p:grpSpPr>
          <a:xfrm>
            <a:off x="1910724" y="5175855"/>
            <a:ext cx="8335906" cy="1055608"/>
            <a:chOff x="6381637" y="2336161"/>
            <a:chExt cx="8335906" cy="1055608"/>
          </a:xfrm>
        </p:grpSpPr>
        <p:sp>
          <p:nvSpPr>
            <p:cNvPr id="13" name="Textfeld 12">
              <a:extLst>
                <a:ext uri="{FF2B5EF4-FFF2-40B4-BE49-F238E27FC236}">
                  <a16:creationId xmlns:a16="http://schemas.microsoft.com/office/drawing/2014/main" id="{A143B28D-7F3A-D262-9FD0-460FC89DBC3E}"/>
                </a:ext>
              </a:extLst>
            </p:cNvPr>
            <p:cNvSpPr txBox="1"/>
            <p:nvPr/>
          </p:nvSpPr>
          <p:spPr>
            <a:xfrm>
              <a:off x="7263786" y="2336161"/>
              <a:ext cx="7453757" cy="1055608"/>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pPr algn="ctr"/>
              <a:r>
                <a:rPr lang="en-GB" sz="2800" err="1">
                  <a:solidFill>
                    <a:schemeClr val="bg1"/>
                  </a:solidFill>
                  <a:latin typeface="Roboto" panose="02000000000000000000" pitchFamily="2" charset="0"/>
                  <a:ea typeface="Roboto" panose="02000000000000000000" pitchFamily="2" charset="0"/>
                </a:rPr>
                <a:t>Arthistoricum</a:t>
              </a:r>
              <a:endParaRPr lang="en-GB" sz="2800">
                <a:solidFill>
                  <a:schemeClr val="bg1"/>
                </a:solidFill>
                <a:latin typeface="Roboto" panose="02000000000000000000" pitchFamily="2" charset="0"/>
                <a:ea typeface="Roboto" panose="02000000000000000000" pitchFamily="2" charset="0"/>
              </a:endParaRPr>
            </a:p>
            <a:p>
              <a:pPr algn="ctr"/>
              <a:r>
                <a:rPr lang="en-GB" sz="2800">
                  <a:solidFill>
                    <a:schemeClr val="bg1"/>
                  </a:solidFill>
                  <a:latin typeface="Roboto" panose="02000000000000000000" pitchFamily="2" charset="0"/>
                  <a:ea typeface="Roboto" panose="02000000000000000000" pitchFamily="2" charset="0"/>
                </a:rPr>
                <a:t>(www.arthistoricum.net/netzwerke/wisski)</a:t>
              </a:r>
            </a:p>
          </p:txBody>
        </p:sp>
        <p:pic>
          <p:nvPicPr>
            <p:cNvPr id="14" name="Grafik 13">
              <a:extLst>
                <a:ext uri="{FF2B5EF4-FFF2-40B4-BE49-F238E27FC236}">
                  <a16:creationId xmlns:a16="http://schemas.microsoft.com/office/drawing/2014/main" id="{B7CB93C9-FDF0-8B15-14DB-11A138E4A4B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381637" y="2503965"/>
              <a:ext cx="720000" cy="720000"/>
            </a:xfrm>
            <a:prstGeom prst="ellipse">
              <a:avLst/>
            </a:prstGeom>
            <a:ln w="76200">
              <a:solidFill>
                <a:schemeClr val="bg1"/>
              </a:solidFill>
            </a:ln>
          </p:spPr>
        </p:pic>
      </p:grpSp>
    </p:spTree>
    <p:extLst>
      <p:ext uri="{BB962C8B-B14F-4D97-AF65-F5344CB8AC3E}">
        <p14:creationId xmlns:p14="http://schemas.microsoft.com/office/powerpoint/2010/main" val="40177975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Licht, Kunst, Stern enthält.&#10;&#10;Automatisch generierte Beschreibung mit mittlerer Zuverlässigkeit">
            <a:extLst>
              <a:ext uri="{FF2B5EF4-FFF2-40B4-BE49-F238E27FC236}">
                <a16:creationId xmlns:a16="http://schemas.microsoft.com/office/drawing/2014/main" id="{A132FE96-4B89-8EB6-736B-46A70BA3B531}"/>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2605" r="31144"/>
          <a:stretch/>
        </p:blipFill>
        <p:spPr>
          <a:xfrm rot="5400000">
            <a:off x="2667000" y="-2667000"/>
            <a:ext cx="6858000" cy="12192000"/>
          </a:xfrm>
          <a:prstGeom prst="rect">
            <a:avLst/>
          </a:prstGeom>
        </p:spPr>
      </p:pic>
      <p:grpSp>
        <p:nvGrpSpPr>
          <p:cNvPr id="24" name="Gruppieren 23">
            <a:extLst>
              <a:ext uri="{FF2B5EF4-FFF2-40B4-BE49-F238E27FC236}">
                <a16:creationId xmlns:a16="http://schemas.microsoft.com/office/drawing/2014/main" id="{7D62C937-B636-A82B-398D-98D8B6AF4CCA}"/>
              </a:ext>
            </a:extLst>
          </p:cNvPr>
          <p:cNvGrpSpPr/>
          <p:nvPr/>
        </p:nvGrpSpPr>
        <p:grpSpPr>
          <a:xfrm>
            <a:off x="1921180" y="2334839"/>
            <a:ext cx="5944728" cy="720000"/>
            <a:chOff x="6359059" y="2291299"/>
            <a:chExt cx="5944728" cy="720000"/>
          </a:xfrm>
        </p:grpSpPr>
        <p:sp>
          <p:nvSpPr>
            <p:cNvPr id="30" name="Textfeld 29">
              <a:extLst>
                <a:ext uri="{FF2B5EF4-FFF2-40B4-BE49-F238E27FC236}">
                  <a16:creationId xmlns:a16="http://schemas.microsoft.com/office/drawing/2014/main" id="{B04FD1A2-5213-4427-BD29-5C7F3BEAA1BB}"/>
                </a:ext>
              </a:extLst>
            </p:cNvPr>
            <p:cNvSpPr txBox="1"/>
            <p:nvPr/>
          </p:nvSpPr>
          <p:spPr>
            <a:xfrm>
              <a:off x="7263787" y="2336161"/>
              <a:ext cx="5040000" cy="578882"/>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r>
                <a:rPr lang="en-GB" sz="2800">
                  <a:solidFill>
                    <a:schemeClr val="bg1"/>
                  </a:solidFill>
                  <a:latin typeface="Roboto" panose="02000000000000000000" pitchFamily="2" charset="0"/>
                  <a:ea typeface="Roboto" panose="02000000000000000000" pitchFamily="2" charset="0"/>
                </a:rPr>
                <a:t>CIDOC-CRM goes owl</a:t>
              </a:r>
            </a:p>
          </p:txBody>
        </p:sp>
        <p:pic>
          <p:nvPicPr>
            <p:cNvPr id="41" name="Grafik 40">
              <a:extLst>
                <a:ext uri="{FF2B5EF4-FFF2-40B4-BE49-F238E27FC236}">
                  <a16:creationId xmlns:a16="http://schemas.microsoft.com/office/drawing/2014/main" id="{EF536331-946D-D369-7CBE-C08D0557D0C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59059" y="2291299"/>
              <a:ext cx="720000" cy="720000"/>
            </a:xfrm>
            <a:prstGeom prst="ellipse">
              <a:avLst/>
            </a:prstGeom>
            <a:ln w="76200">
              <a:solidFill>
                <a:schemeClr val="bg1"/>
              </a:solidFill>
            </a:ln>
          </p:spPr>
        </p:pic>
      </p:grpSp>
      <p:grpSp>
        <p:nvGrpSpPr>
          <p:cNvPr id="3" name="Gruppieren 2">
            <a:extLst>
              <a:ext uri="{FF2B5EF4-FFF2-40B4-BE49-F238E27FC236}">
                <a16:creationId xmlns:a16="http://schemas.microsoft.com/office/drawing/2014/main" id="{F684BFB3-E529-9527-F4FD-4BB2104AFEB4}"/>
              </a:ext>
            </a:extLst>
          </p:cNvPr>
          <p:cNvGrpSpPr/>
          <p:nvPr/>
        </p:nvGrpSpPr>
        <p:grpSpPr>
          <a:xfrm>
            <a:off x="2332120" y="96630"/>
            <a:ext cx="4541635" cy="1800000"/>
            <a:chOff x="2332120" y="96630"/>
            <a:chExt cx="4541635" cy="1800000"/>
          </a:xfrm>
        </p:grpSpPr>
        <p:pic>
          <p:nvPicPr>
            <p:cNvPr id="10" name="Grafik 9">
              <a:extLst>
                <a:ext uri="{FF2B5EF4-FFF2-40B4-BE49-F238E27FC236}">
                  <a16:creationId xmlns:a16="http://schemas.microsoft.com/office/drawing/2014/main" id="{99DF35E6-6C06-AD70-9A69-F344EA22DA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83599" y="96630"/>
              <a:ext cx="1590156" cy="1800000"/>
            </a:xfrm>
            <a:prstGeom prst="rect">
              <a:avLst/>
            </a:prstGeom>
          </p:spPr>
        </p:pic>
        <p:sp>
          <p:nvSpPr>
            <p:cNvPr id="2" name="Textfeld 1">
              <a:extLst>
                <a:ext uri="{FF2B5EF4-FFF2-40B4-BE49-F238E27FC236}">
                  <a16:creationId xmlns:a16="http://schemas.microsoft.com/office/drawing/2014/main" id="{DE1F03E6-12BF-0212-234D-5546A72F5427}"/>
                </a:ext>
              </a:extLst>
            </p:cNvPr>
            <p:cNvSpPr txBox="1"/>
            <p:nvPr/>
          </p:nvSpPr>
          <p:spPr>
            <a:xfrm rot="20566120">
              <a:off x="2332120" y="855547"/>
              <a:ext cx="2797033" cy="578882"/>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pPr algn="ctr"/>
              <a:r>
                <a:rPr lang="en-GB" sz="2800" err="1">
                  <a:solidFill>
                    <a:schemeClr val="bg1"/>
                  </a:solidFill>
                  <a:latin typeface="Roboto" panose="02000000000000000000" pitchFamily="2" charset="0"/>
                  <a:ea typeface="Roboto" panose="02000000000000000000" pitchFamily="2" charset="0"/>
                </a:rPr>
                <a:t>Sonstiges</a:t>
              </a:r>
              <a:endParaRPr lang="en-GB" sz="2800">
                <a:solidFill>
                  <a:schemeClr val="bg1"/>
                </a:solidFill>
                <a:latin typeface="Roboto" panose="02000000000000000000" pitchFamily="2" charset="0"/>
                <a:ea typeface="Roboto" panose="02000000000000000000" pitchFamily="2" charset="0"/>
              </a:endParaRPr>
            </a:p>
          </p:txBody>
        </p:sp>
      </p:grpSp>
      <p:grpSp>
        <p:nvGrpSpPr>
          <p:cNvPr id="8" name="Gruppieren 7">
            <a:extLst>
              <a:ext uri="{FF2B5EF4-FFF2-40B4-BE49-F238E27FC236}">
                <a16:creationId xmlns:a16="http://schemas.microsoft.com/office/drawing/2014/main" id="{7D025E8A-3B23-1286-C63B-ED807EA2ABE5}"/>
              </a:ext>
            </a:extLst>
          </p:cNvPr>
          <p:cNvGrpSpPr/>
          <p:nvPr/>
        </p:nvGrpSpPr>
        <p:grpSpPr>
          <a:xfrm>
            <a:off x="2641180" y="3495423"/>
            <a:ext cx="5944728" cy="720000"/>
            <a:chOff x="6359059" y="2291299"/>
            <a:chExt cx="5944728" cy="720000"/>
          </a:xfrm>
        </p:grpSpPr>
        <p:sp>
          <p:nvSpPr>
            <p:cNvPr id="9" name="Textfeld 8">
              <a:extLst>
                <a:ext uri="{FF2B5EF4-FFF2-40B4-BE49-F238E27FC236}">
                  <a16:creationId xmlns:a16="http://schemas.microsoft.com/office/drawing/2014/main" id="{A816BE28-2062-FBBF-5760-FF829D5B81CF}"/>
                </a:ext>
              </a:extLst>
            </p:cNvPr>
            <p:cNvSpPr txBox="1"/>
            <p:nvPr/>
          </p:nvSpPr>
          <p:spPr>
            <a:xfrm>
              <a:off x="7263787" y="2336161"/>
              <a:ext cx="5040000" cy="578882"/>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r>
                <a:rPr lang="en-GB" sz="2800">
                  <a:solidFill>
                    <a:schemeClr val="bg1"/>
                  </a:solidFill>
                  <a:latin typeface="Roboto" panose="02000000000000000000" pitchFamily="2" charset="0"/>
                  <a:ea typeface="Roboto" panose="02000000000000000000" pitchFamily="2" charset="0"/>
                </a:rPr>
                <a:t>WAT 2024</a:t>
              </a:r>
            </a:p>
          </p:txBody>
        </p:sp>
        <p:pic>
          <p:nvPicPr>
            <p:cNvPr id="11" name="Grafik 10">
              <a:extLst>
                <a:ext uri="{FF2B5EF4-FFF2-40B4-BE49-F238E27FC236}">
                  <a16:creationId xmlns:a16="http://schemas.microsoft.com/office/drawing/2014/main" id="{25121899-0863-ACDA-8E2C-2D49E7DBEAE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359059" y="2291299"/>
              <a:ext cx="720000" cy="720000"/>
            </a:xfrm>
            <a:prstGeom prst="ellipse">
              <a:avLst/>
            </a:prstGeom>
            <a:ln w="76200">
              <a:solidFill>
                <a:schemeClr val="bg1"/>
              </a:solidFill>
            </a:ln>
          </p:spPr>
        </p:pic>
      </p:grpSp>
    </p:spTree>
    <p:extLst>
      <p:ext uri="{BB962C8B-B14F-4D97-AF65-F5344CB8AC3E}">
        <p14:creationId xmlns:p14="http://schemas.microsoft.com/office/powerpoint/2010/main" val="5195448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Licht, Reihe, Raum, Stern enthält.&#10;&#10;Automatisch generierte Beschreibung">
            <a:extLst>
              <a:ext uri="{FF2B5EF4-FFF2-40B4-BE49-F238E27FC236}">
                <a16:creationId xmlns:a16="http://schemas.microsoft.com/office/drawing/2014/main" id="{768683C8-DE2F-2ECB-B79B-4B3932A372FA}"/>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43750"/>
          <a:stretch/>
        </p:blipFill>
        <p:spPr>
          <a:xfrm rot="5400000">
            <a:off x="2667000" y="-2667000"/>
            <a:ext cx="6858000" cy="12192000"/>
          </a:xfrm>
          <a:prstGeom prst="rect">
            <a:avLst/>
          </a:prstGeom>
        </p:spPr>
      </p:pic>
      <p:sp>
        <p:nvSpPr>
          <p:cNvPr id="20" name="Textfeld 19">
            <a:extLst>
              <a:ext uri="{FF2B5EF4-FFF2-40B4-BE49-F238E27FC236}">
                <a16:creationId xmlns:a16="http://schemas.microsoft.com/office/drawing/2014/main" id="{5E42545F-FDCC-8042-683C-65DE25858AE9}"/>
              </a:ext>
            </a:extLst>
          </p:cNvPr>
          <p:cNvSpPr txBox="1"/>
          <p:nvPr/>
        </p:nvSpPr>
        <p:spPr>
          <a:xfrm>
            <a:off x="1906580" y="3272389"/>
            <a:ext cx="4054392" cy="578882"/>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pPr algn="ctr"/>
            <a:r>
              <a:rPr lang="de-DE" sz="2800">
                <a:solidFill>
                  <a:schemeClr val="bg1"/>
                </a:solidFill>
                <a:effectLst/>
                <a:latin typeface="Arial" panose="020B0604020202020204" pitchFamily="34" charset="0"/>
              </a:rPr>
              <a:t>WissKI &amp; NFDI4Objects</a:t>
            </a:r>
            <a:endParaRPr lang="en-GB" sz="2800">
              <a:solidFill>
                <a:schemeClr val="bg1"/>
              </a:solidFill>
              <a:latin typeface="Roboto" panose="02000000000000000000" pitchFamily="2" charset="0"/>
              <a:ea typeface="Roboto" panose="02000000000000000000" pitchFamily="2" charset="0"/>
            </a:endParaRPr>
          </a:p>
        </p:txBody>
      </p:sp>
      <p:sp>
        <p:nvSpPr>
          <p:cNvPr id="21" name="Textfeld 20">
            <a:extLst>
              <a:ext uri="{FF2B5EF4-FFF2-40B4-BE49-F238E27FC236}">
                <a16:creationId xmlns:a16="http://schemas.microsoft.com/office/drawing/2014/main" id="{C0EB4ECB-F0F7-A335-9645-1E49602FAC18}"/>
              </a:ext>
            </a:extLst>
          </p:cNvPr>
          <p:cNvSpPr txBox="1"/>
          <p:nvPr/>
        </p:nvSpPr>
        <p:spPr>
          <a:xfrm>
            <a:off x="4383667" y="2754393"/>
            <a:ext cx="1949554" cy="578882"/>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pPr algn="ctr"/>
            <a:r>
              <a:rPr lang="de-DE" sz="2800">
                <a:solidFill>
                  <a:schemeClr val="bg1"/>
                </a:solidFill>
                <a:effectLst/>
                <a:latin typeface="Arial" panose="020B0604020202020204" pitchFamily="34" charset="0"/>
              </a:rPr>
              <a:t>Barcamp</a:t>
            </a:r>
            <a:endParaRPr lang="en-GB" sz="2800">
              <a:solidFill>
                <a:schemeClr val="bg1"/>
              </a:solidFill>
              <a:latin typeface="Roboto" panose="02000000000000000000" pitchFamily="2" charset="0"/>
              <a:ea typeface="Roboto" panose="02000000000000000000" pitchFamily="2" charset="0"/>
            </a:endParaRPr>
          </a:p>
        </p:txBody>
      </p:sp>
      <p:sp>
        <p:nvSpPr>
          <p:cNvPr id="12" name="Textfeld 11">
            <a:extLst>
              <a:ext uri="{FF2B5EF4-FFF2-40B4-BE49-F238E27FC236}">
                <a16:creationId xmlns:a16="http://schemas.microsoft.com/office/drawing/2014/main" id="{9D00169F-745B-416B-2827-067AD846F9EB}"/>
              </a:ext>
            </a:extLst>
          </p:cNvPr>
          <p:cNvSpPr txBox="1"/>
          <p:nvPr/>
        </p:nvSpPr>
        <p:spPr>
          <a:xfrm>
            <a:off x="8079090" y="3716090"/>
            <a:ext cx="1745379" cy="578882"/>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pPr algn="ctr"/>
            <a:r>
              <a:rPr lang="de-DE" sz="2800">
                <a:solidFill>
                  <a:schemeClr val="bg1"/>
                </a:solidFill>
                <a:effectLst/>
                <a:latin typeface="Arial" panose="020B0604020202020204" pitchFamily="34" charset="0"/>
              </a:rPr>
              <a:t>Poster</a:t>
            </a:r>
            <a:endParaRPr lang="en-GB" sz="2800">
              <a:solidFill>
                <a:schemeClr val="bg1"/>
              </a:solidFill>
              <a:latin typeface="Roboto" panose="02000000000000000000" pitchFamily="2" charset="0"/>
              <a:ea typeface="Roboto" panose="02000000000000000000" pitchFamily="2" charset="0"/>
            </a:endParaRPr>
          </a:p>
        </p:txBody>
      </p:sp>
      <p:sp>
        <p:nvSpPr>
          <p:cNvPr id="19" name="Textfeld 18">
            <a:extLst>
              <a:ext uri="{FF2B5EF4-FFF2-40B4-BE49-F238E27FC236}">
                <a16:creationId xmlns:a16="http://schemas.microsoft.com/office/drawing/2014/main" id="{4E014E4F-3555-6430-47F6-EEA5489B1CE4}"/>
              </a:ext>
            </a:extLst>
          </p:cNvPr>
          <p:cNvSpPr txBox="1"/>
          <p:nvPr/>
        </p:nvSpPr>
        <p:spPr>
          <a:xfrm>
            <a:off x="6140266" y="2715875"/>
            <a:ext cx="2247226" cy="578882"/>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pPr algn="ctr"/>
            <a:r>
              <a:rPr lang="de-DE" sz="2800">
                <a:solidFill>
                  <a:schemeClr val="bg1"/>
                </a:solidFill>
                <a:effectLst/>
                <a:latin typeface="Arial" panose="020B0604020202020204" pitchFamily="34" charset="0"/>
              </a:rPr>
              <a:t>WissKI API</a:t>
            </a:r>
            <a:endParaRPr lang="en-GB" sz="2800">
              <a:solidFill>
                <a:schemeClr val="bg1"/>
              </a:solidFill>
              <a:latin typeface="Roboto" panose="02000000000000000000" pitchFamily="2" charset="0"/>
              <a:ea typeface="Roboto" panose="02000000000000000000" pitchFamily="2" charset="0"/>
            </a:endParaRPr>
          </a:p>
        </p:txBody>
      </p:sp>
      <p:sp>
        <p:nvSpPr>
          <p:cNvPr id="11" name="Textfeld 10">
            <a:extLst>
              <a:ext uri="{FF2B5EF4-FFF2-40B4-BE49-F238E27FC236}">
                <a16:creationId xmlns:a16="http://schemas.microsoft.com/office/drawing/2014/main" id="{121213FE-C67C-F270-A7D7-4CDE300ADF2F}"/>
              </a:ext>
            </a:extLst>
          </p:cNvPr>
          <p:cNvSpPr txBox="1"/>
          <p:nvPr/>
        </p:nvSpPr>
        <p:spPr>
          <a:xfrm>
            <a:off x="5613629" y="2244679"/>
            <a:ext cx="2953158" cy="578882"/>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pPr algn="ctr"/>
            <a:r>
              <a:rPr lang="de-DE" sz="2800">
                <a:solidFill>
                  <a:schemeClr val="bg1"/>
                </a:solidFill>
                <a:effectLst/>
                <a:latin typeface="Arial" panose="020B0604020202020204" pitchFamily="34" charset="0"/>
              </a:rPr>
              <a:t>WissKI Users</a:t>
            </a:r>
            <a:endParaRPr lang="en-GB" sz="2800">
              <a:solidFill>
                <a:schemeClr val="bg1"/>
              </a:solidFill>
              <a:latin typeface="Roboto" panose="02000000000000000000" pitchFamily="2" charset="0"/>
              <a:ea typeface="Roboto" panose="02000000000000000000" pitchFamily="2" charset="0"/>
            </a:endParaRPr>
          </a:p>
        </p:txBody>
      </p:sp>
      <p:sp>
        <p:nvSpPr>
          <p:cNvPr id="22" name="Textfeld 21">
            <a:extLst>
              <a:ext uri="{FF2B5EF4-FFF2-40B4-BE49-F238E27FC236}">
                <a16:creationId xmlns:a16="http://schemas.microsoft.com/office/drawing/2014/main" id="{2D6D2A3E-B1C8-E6AE-98C1-5B5CAD38F688}"/>
              </a:ext>
            </a:extLst>
          </p:cNvPr>
          <p:cNvSpPr txBox="1"/>
          <p:nvPr/>
        </p:nvSpPr>
        <p:spPr>
          <a:xfrm>
            <a:off x="5927050" y="3259453"/>
            <a:ext cx="2247226" cy="578882"/>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pPr algn="ctr"/>
            <a:r>
              <a:rPr lang="de-DE" sz="2800">
                <a:solidFill>
                  <a:schemeClr val="bg1"/>
                </a:solidFill>
                <a:effectLst/>
                <a:latin typeface="Arial" panose="020B0604020202020204" pitchFamily="34" charset="0"/>
              </a:rPr>
              <a:t>Workshops</a:t>
            </a:r>
            <a:endParaRPr lang="en-GB" sz="2800">
              <a:solidFill>
                <a:schemeClr val="bg1"/>
              </a:solidFill>
              <a:latin typeface="Roboto" panose="02000000000000000000" pitchFamily="2" charset="0"/>
              <a:ea typeface="Roboto" panose="02000000000000000000" pitchFamily="2" charset="0"/>
            </a:endParaRPr>
          </a:p>
        </p:txBody>
      </p:sp>
      <p:sp>
        <p:nvSpPr>
          <p:cNvPr id="18" name="Textfeld 17">
            <a:extLst>
              <a:ext uri="{FF2B5EF4-FFF2-40B4-BE49-F238E27FC236}">
                <a16:creationId xmlns:a16="http://schemas.microsoft.com/office/drawing/2014/main" id="{995EEC91-E371-0E52-ADA9-E2080808EEA3}"/>
              </a:ext>
            </a:extLst>
          </p:cNvPr>
          <p:cNvSpPr txBox="1"/>
          <p:nvPr/>
        </p:nvSpPr>
        <p:spPr>
          <a:xfrm>
            <a:off x="5198554" y="3775449"/>
            <a:ext cx="3121363" cy="578882"/>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pPr algn="ctr"/>
            <a:r>
              <a:rPr lang="de-DE" sz="2800">
                <a:solidFill>
                  <a:schemeClr val="bg1"/>
                </a:solidFill>
                <a:effectLst/>
                <a:latin typeface="Arial" panose="020B0604020202020204" pitchFamily="34" charset="0"/>
              </a:rPr>
              <a:t>WissKI Migration</a:t>
            </a:r>
            <a:endParaRPr lang="en-GB" sz="2800">
              <a:solidFill>
                <a:schemeClr val="bg1"/>
              </a:solidFill>
              <a:latin typeface="Roboto" panose="02000000000000000000" pitchFamily="2" charset="0"/>
              <a:ea typeface="Roboto" panose="02000000000000000000" pitchFamily="2" charset="0"/>
            </a:endParaRPr>
          </a:p>
        </p:txBody>
      </p:sp>
      <p:sp>
        <p:nvSpPr>
          <p:cNvPr id="14" name="Textfeld 13">
            <a:extLst>
              <a:ext uri="{FF2B5EF4-FFF2-40B4-BE49-F238E27FC236}">
                <a16:creationId xmlns:a16="http://schemas.microsoft.com/office/drawing/2014/main" id="{616B3FF3-34A4-27F5-D84C-95C5C4A3E1C7}"/>
              </a:ext>
            </a:extLst>
          </p:cNvPr>
          <p:cNvSpPr txBox="1"/>
          <p:nvPr/>
        </p:nvSpPr>
        <p:spPr>
          <a:xfrm>
            <a:off x="4176343" y="1724814"/>
            <a:ext cx="4313757" cy="578882"/>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pPr algn="ctr"/>
            <a:r>
              <a:rPr lang="de-DE" sz="2800">
                <a:solidFill>
                  <a:schemeClr val="bg1"/>
                </a:solidFill>
                <a:effectLst/>
                <a:latin typeface="Arial" panose="020B0604020202020204" pitchFamily="34" charset="0"/>
              </a:rPr>
              <a:t>Kunstsammlung Böhler</a:t>
            </a:r>
            <a:endParaRPr lang="en-GB" sz="2800">
              <a:solidFill>
                <a:schemeClr val="bg1"/>
              </a:solidFill>
              <a:latin typeface="Roboto" panose="02000000000000000000" pitchFamily="2" charset="0"/>
              <a:ea typeface="Roboto" panose="02000000000000000000" pitchFamily="2" charset="0"/>
            </a:endParaRPr>
          </a:p>
        </p:txBody>
      </p:sp>
      <p:sp>
        <p:nvSpPr>
          <p:cNvPr id="17" name="Textfeld 16">
            <a:extLst>
              <a:ext uri="{FF2B5EF4-FFF2-40B4-BE49-F238E27FC236}">
                <a16:creationId xmlns:a16="http://schemas.microsoft.com/office/drawing/2014/main" id="{33DEF3E1-A68B-E761-FA6B-8E1A9B743B82}"/>
              </a:ext>
            </a:extLst>
          </p:cNvPr>
          <p:cNvSpPr txBox="1"/>
          <p:nvPr/>
        </p:nvSpPr>
        <p:spPr>
          <a:xfrm>
            <a:off x="1795314" y="3777111"/>
            <a:ext cx="3563130" cy="578882"/>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pPr algn="ctr"/>
            <a:r>
              <a:rPr lang="de-DE" sz="2800">
                <a:solidFill>
                  <a:schemeClr val="bg1"/>
                </a:solidFill>
                <a:effectLst/>
                <a:latin typeface="Arial" panose="020B0604020202020204" pitchFamily="34" charset="0"/>
              </a:rPr>
              <a:t>WissKI Data Viewer</a:t>
            </a:r>
            <a:endParaRPr lang="en-GB" sz="2800">
              <a:solidFill>
                <a:schemeClr val="bg1"/>
              </a:solidFill>
              <a:latin typeface="Roboto" panose="02000000000000000000" pitchFamily="2" charset="0"/>
              <a:ea typeface="Roboto" panose="02000000000000000000" pitchFamily="2" charset="0"/>
            </a:endParaRPr>
          </a:p>
        </p:txBody>
      </p:sp>
      <p:sp>
        <p:nvSpPr>
          <p:cNvPr id="23" name="Textfeld 22">
            <a:extLst>
              <a:ext uri="{FF2B5EF4-FFF2-40B4-BE49-F238E27FC236}">
                <a16:creationId xmlns:a16="http://schemas.microsoft.com/office/drawing/2014/main" id="{07968188-A322-5135-50C8-3CB2A0C0375E}"/>
              </a:ext>
            </a:extLst>
          </p:cNvPr>
          <p:cNvSpPr txBox="1"/>
          <p:nvPr/>
        </p:nvSpPr>
        <p:spPr>
          <a:xfrm>
            <a:off x="8139169" y="3185087"/>
            <a:ext cx="3684546" cy="578882"/>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pPr algn="ctr"/>
            <a:r>
              <a:rPr lang="de-DE" sz="2800">
                <a:solidFill>
                  <a:schemeClr val="bg1"/>
                </a:solidFill>
                <a:effectLst/>
                <a:latin typeface="Arial" panose="020B0604020202020204" pitchFamily="34" charset="0"/>
              </a:rPr>
              <a:t>Gemeinsame Zeit</a:t>
            </a:r>
            <a:endParaRPr lang="en-GB" sz="2800">
              <a:solidFill>
                <a:schemeClr val="bg1"/>
              </a:solidFill>
              <a:latin typeface="Roboto" panose="02000000000000000000" pitchFamily="2" charset="0"/>
              <a:ea typeface="Roboto" panose="02000000000000000000" pitchFamily="2" charset="0"/>
            </a:endParaRPr>
          </a:p>
        </p:txBody>
      </p:sp>
      <p:sp>
        <p:nvSpPr>
          <p:cNvPr id="24" name="Textfeld 23">
            <a:extLst>
              <a:ext uri="{FF2B5EF4-FFF2-40B4-BE49-F238E27FC236}">
                <a16:creationId xmlns:a16="http://schemas.microsoft.com/office/drawing/2014/main" id="{86B621C1-F445-057D-4CE1-6A528BE8D015}"/>
              </a:ext>
            </a:extLst>
          </p:cNvPr>
          <p:cNvSpPr txBox="1"/>
          <p:nvPr/>
        </p:nvSpPr>
        <p:spPr>
          <a:xfrm>
            <a:off x="8319917" y="2087291"/>
            <a:ext cx="2619173" cy="578882"/>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pPr algn="ctr"/>
            <a:r>
              <a:rPr lang="de-DE" sz="2800">
                <a:solidFill>
                  <a:schemeClr val="bg1"/>
                </a:solidFill>
                <a:effectLst/>
                <a:latin typeface="Arial" panose="020B0604020202020204" pitchFamily="34" charset="0"/>
              </a:rPr>
              <a:t>Diskussionen</a:t>
            </a:r>
            <a:endParaRPr lang="en-GB" sz="2800">
              <a:solidFill>
                <a:schemeClr val="bg1"/>
              </a:solidFill>
              <a:latin typeface="Roboto" panose="02000000000000000000" pitchFamily="2" charset="0"/>
              <a:ea typeface="Roboto" panose="02000000000000000000" pitchFamily="2" charset="0"/>
            </a:endParaRPr>
          </a:p>
        </p:txBody>
      </p:sp>
      <p:sp>
        <p:nvSpPr>
          <p:cNvPr id="15" name="Textfeld 14">
            <a:extLst>
              <a:ext uri="{FF2B5EF4-FFF2-40B4-BE49-F238E27FC236}">
                <a16:creationId xmlns:a16="http://schemas.microsoft.com/office/drawing/2014/main" id="{8939EA99-E4B3-72AF-4D7B-969A672EAF46}"/>
              </a:ext>
            </a:extLst>
          </p:cNvPr>
          <p:cNvSpPr txBox="1"/>
          <p:nvPr/>
        </p:nvSpPr>
        <p:spPr>
          <a:xfrm>
            <a:off x="3022026" y="2775678"/>
            <a:ext cx="1456171" cy="578882"/>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pPr algn="ctr"/>
            <a:r>
              <a:rPr lang="de-DE" sz="2800" err="1">
                <a:solidFill>
                  <a:schemeClr val="bg1"/>
                </a:solidFill>
                <a:effectLst/>
                <a:latin typeface="Arial" panose="020B0604020202020204" pitchFamily="34" charset="0"/>
              </a:rPr>
              <a:t>SODa</a:t>
            </a:r>
            <a:endParaRPr lang="en-GB" sz="2800">
              <a:solidFill>
                <a:schemeClr val="bg1"/>
              </a:solidFill>
              <a:latin typeface="Roboto" panose="02000000000000000000" pitchFamily="2" charset="0"/>
              <a:ea typeface="Roboto" panose="02000000000000000000" pitchFamily="2" charset="0"/>
            </a:endParaRPr>
          </a:p>
        </p:txBody>
      </p:sp>
      <p:sp>
        <p:nvSpPr>
          <p:cNvPr id="16" name="Textfeld 15">
            <a:extLst>
              <a:ext uri="{FF2B5EF4-FFF2-40B4-BE49-F238E27FC236}">
                <a16:creationId xmlns:a16="http://schemas.microsoft.com/office/drawing/2014/main" id="{19088FC1-14A6-7754-B6B0-479CC3709DBE}"/>
              </a:ext>
            </a:extLst>
          </p:cNvPr>
          <p:cNvSpPr txBox="1"/>
          <p:nvPr/>
        </p:nvSpPr>
        <p:spPr>
          <a:xfrm>
            <a:off x="8224056" y="2655300"/>
            <a:ext cx="2436442" cy="578882"/>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pPr algn="ctr"/>
            <a:r>
              <a:rPr lang="de-DE" sz="2800">
                <a:solidFill>
                  <a:schemeClr val="bg1"/>
                </a:solidFill>
                <a:effectLst/>
                <a:latin typeface="Arial" panose="020B0604020202020204" pitchFamily="34" charset="0"/>
              </a:rPr>
              <a:t>GNM DKA</a:t>
            </a:r>
            <a:endParaRPr lang="en-GB" sz="2800">
              <a:solidFill>
                <a:schemeClr val="bg1"/>
              </a:solidFill>
              <a:latin typeface="Roboto" panose="02000000000000000000" pitchFamily="2" charset="0"/>
              <a:ea typeface="Roboto" panose="02000000000000000000" pitchFamily="2" charset="0"/>
            </a:endParaRPr>
          </a:p>
        </p:txBody>
      </p:sp>
      <p:sp>
        <p:nvSpPr>
          <p:cNvPr id="10" name="Textfeld 9">
            <a:extLst>
              <a:ext uri="{FF2B5EF4-FFF2-40B4-BE49-F238E27FC236}">
                <a16:creationId xmlns:a16="http://schemas.microsoft.com/office/drawing/2014/main" id="{C7EDAE99-2F6F-937A-A425-C7163D425B5E}"/>
              </a:ext>
            </a:extLst>
          </p:cNvPr>
          <p:cNvSpPr txBox="1"/>
          <p:nvPr/>
        </p:nvSpPr>
        <p:spPr>
          <a:xfrm>
            <a:off x="900745" y="2245887"/>
            <a:ext cx="5046869" cy="578882"/>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pPr algn="ctr"/>
            <a:r>
              <a:rPr lang="de-DE" sz="2800">
                <a:solidFill>
                  <a:schemeClr val="bg1"/>
                </a:solidFill>
                <a:effectLst/>
                <a:latin typeface="Arial" panose="020B0604020202020204" pitchFamily="34" charset="0"/>
              </a:rPr>
              <a:t>IGSD </a:t>
            </a:r>
            <a:r>
              <a:rPr lang="de-DE" sz="2800">
                <a:solidFill>
                  <a:schemeClr val="bg1"/>
                </a:solidFill>
                <a:latin typeface="Arial" panose="020B0604020202020204" pitchFamily="34" charset="0"/>
              </a:rPr>
              <a:t>V</a:t>
            </a:r>
            <a:r>
              <a:rPr lang="de-DE" sz="2800">
                <a:solidFill>
                  <a:schemeClr val="bg1"/>
                </a:solidFill>
                <a:effectLst/>
                <a:latin typeface="Arial" panose="020B0604020202020204" pitchFamily="34" charset="0"/>
              </a:rPr>
              <a:t>ereinsnachrichten</a:t>
            </a:r>
            <a:endParaRPr lang="en-GB" sz="2800">
              <a:solidFill>
                <a:schemeClr val="bg1"/>
              </a:solidFill>
              <a:latin typeface="Roboto" panose="02000000000000000000" pitchFamily="2" charset="0"/>
              <a:ea typeface="Roboto" panose="02000000000000000000" pitchFamily="2" charset="0"/>
            </a:endParaRPr>
          </a:p>
        </p:txBody>
      </p:sp>
      <p:sp>
        <p:nvSpPr>
          <p:cNvPr id="25" name="Textfeld 24">
            <a:extLst>
              <a:ext uri="{FF2B5EF4-FFF2-40B4-BE49-F238E27FC236}">
                <a16:creationId xmlns:a16="http://schemas.microsoft.com/office/drawing/2014/main" id="{80CA377A-9D94-4D15-0917-BC086A5D5B74}"/>
              </a:ext>
            </a:extLst>
          </p:cNvPr>
          <p:cNvSpPr txBox="1"/>
          <p:nvPr/>
        </p:nvSpPr>
        <p:spPr>
          <a:xfrm>
            <a:off x="4411164" y="4235613"/>
            <a:ext cx="2983065" cy="578882"/>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pPr algn="ctr"/>
            <a:r>
              <a:rPr lang="de-DE" sz="2800">
                <a:solidFill>
                  <a:schemeClr val="bg1"/>
                </a:solidFill>
                <a:effectLst/>
                <a:latin typeface="Arial" panose="020B0604020202020204" pitchFamily="34" charset="0"/>
              </a:rPr>
              <a:t>WissKI LZA</a:t>
            </a:r>
            <a:endParaRPr lang="en-GB" sz="2800">
              <a:solidFill>
                <a:schemeClr val="bg1"/>
              </a:solidFill>
              <a:latin typeface="Roboto" panose="02000000000000000000" pitchFamily="2" charset="0"/>
              <a:ea typeface="Roboto" panose="02000000000000000000" pitchFamily="2" charset="0"/>
            </a:endParaRPr>
          </a:p>
        </p:txBody>
      </p:sp>
      <p:sp>
        <p:nvSpPr>
          <p:cNvPr id="26" name="Textfeld 25">
            <a:extLst>
              <a:ext uri="{FF2B5EF4-FFF2-40B4-BE49-F238E27FC236}">
                <a16:creationId xmlns:a16="http://schemas.microsoft.com/office/drawing/2014/main" id="{E0498A61-2595-E007-E21B-6DB9521C3900}"/>
              </a:ext>
            </a:extLst>
          </p:cNvPr>
          <p:cNvSpPr txBox="1"/>
          <p:nvPr/>
        </p:nvSpPr>
        <p:spPr>
          <a:xfrm>
            <a:off x="2699623" y="1720625"/>
            <a:ext cx="1745379" cy="578882"/>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pPr algn="ctr"/>
            <a:r>
              <a:rPr lang="de-DE" sz="2800">
                <a:solidFill>
                  <a:schemeClr val="bg1"/>
                </a:solidFill>
                <a:effectLst/>
                <a:latin typeface="Arial" panose="020B0604020202020204" pitchFamily="34" charset="0"/>
              </a:rPr>
              <a:t>Kaffee</a:t>
            </a:r>
            <a:endParaRPr lang="en-GB" sz="2800">
              <a:solidFill>
                <a:schemeClr val="bg1"/>
              </a:solidFill>
              <a:latin typeface="Roboto" panose="02000000000000000000" pitchFamily="2" charset="0"/>
              <a:ea typeface="Roboto" panose="02000000000000000000" pitchFamily="2" charset="0"/>
            </a:endParaRPr>
          </a:p>
        </p:txBody>
      </p:sp>
      <p:sp>
        <p:nvSpPr>
          <p:cNvPr id="27" name="Textfeld 26">
            <a:extLst>
              <a:ext uri="{FF2B5EF4-FFF2-40B4-BE49-F238E27FC236}">
                <a16:creationId xmlns:a16="http://schemas.microsoft.com/office/drawing/2014/main" id="{BEC4C99A-94C5-570A-93F3-F5F958F4F3B8}"/>
              </a:ext>
            </a:extLst>
          </p:cNvPr>
          <p:cNvSpPr txBox="1"/>
          <p:nvPr/>
        </p:nvSpPr>
        <p:spPr>
          <a:xfrm>
            <a:off x="7206401" y="4258574"/>
            <a:ext cx="1745379" cy="578882"/>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pPr algn="ctr"/>
            <a:r>
              <a:rPr lang="de-DE" sz="2800">
                <a:solidFill>
                  <a:schemeClr val="bg1"/>
                </a:solidFill>
                <a:effectLst/>
                <a:latin typeface="Arial" panose="020B0604020202020204" pitchFamily="34" charset="0"/>
              </a:rPr>
              <a:t>Ideen</a:t>
            </a:r>
            <a:endParaRPr lang="en-GB" sz="280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8222678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500"/>
                                        <p:tgtEl>
                                          <p:spTgt spid="25"/>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par>
                          <p:cTn id="68" fill="hold">
                            <p:stCondLst>
                              <p:cond delay="8000"/>
                            </p:stCondLst>
                            <p:childTnLst>
                              <p:par>
                                <p:cTn id="69" presetID="10" presetClass="entr" presetSubtype="0" fill="hold" grpId="0" nodeType="after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fade">
                                      <p:cBhvr>
                                        <p:cTn id="7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12" grpId="0" animBg="1"/>
      <p:bldP spid="19" grpId="0" animBg="1"/>
      <p:bldP spid="11" grpId="0" animBg="1"/>
      <p:bldP spid="22" grpId="0" animBg="1"/>
      <p:bldP spid="18" grpId="0" animBg="1"/>
      <p:bldP spid="14" grpId="0" animBg="1"/>
      <p:bldP spid="17" grpId="0" animBg="1"/>
      <p:bldP spid="23" grpId="0" animBg="1"/>
      <p:bldP spid="24" grpId="0" animBg="1"/>
      <p:bldP spid="15" grpId="0" animBg="1"/>
      <p:bldP spid="16" grpId="0" animBg="1"/>
      <p:bldP spid="10" grpId="0" animBg="1"/>
      <p:bldP spid="25" grpId="0" animBg="1"/>
      <p:bldP spid="26"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Raum, Screenshot, Farbigkeit, Stern enthält.&#10;&#10;Automatisch generierte Beschreibung">
            <a:extLst>
              <a:ext uri="{FF2B5EF4-FFF2-40B4-BE49-F238E27FC236}">
                <a16:creationId xmlns:a16="http://schemas.microsoft.com/office/drawing/2014/main" id="{3CA9CD32-F551-2BB0-4344-17E22DE8040C}"/>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44458" r="10709" b="20299"/>
          <a:stretch/>
        </p:blipFill>
        <p:spPr>
          <a:xfrm rot="16200000">
            <a:off x="2667000" y="-2667000"/>
            <a:ext cx="6858000" cy="12192000"/>
          </a:xfrm>
          <a:prstGeom prst="rect">
            <a:avLst/>
          </a:prstGeom>
        </p:spPr>
      </p:pic>
      <p:grpSp>
        <p:nvGrpSpPr>
          <p:cNvPr id="3" name="Gruppieren 2">
            <a:extLst>
              <a:ext uri="{FF2B5EF4-FFF2-40B4-BE49-F238E27FC236}">
                <a16:creationId xmlns:a16="http://schemas.microsoft.com/office/drawing/2014/main" id="{E8872305-99C3-8695-60B6-446A1E053138}"/>
              </a:ext>
            </a:extLst>
          </p:cNvPr>
          <p:cNvGrpSpPr/>
          <p:nvPr/>
        </p:nvGrpSpPr>
        <p:grpSpPr>
          <a:xfrm>
            <a:off x="7962207" y="2364555"/>
            <a:ext cx="3151273" cy="1714292"/>
            <a:chOff x="4894705" y="123757"/>
            <a:chExt cx="3151273" cy="1714292"/>
          </a:xfrm>
        </p:grpSpPr>
        <p:sp>
          <p:nvSpPr>
            <p:cNvPr id="4" name="Rechteck: abgerundete Ecken 3">
              <a:extLst>
                <a:ext uri="{FF2B5EF4-FFF2-40B4-BE49-F238E27FC236}">
                  <a16:creationId xmlns:a16="http://schemas.microsoft.com/office/drawing/2014/main" id="{11FD51AB-1E52-B75A-B211-A5D6ADBD5EAE}"/>
                </a:ext>
              </a:extLst>
            </p:cNvPr>
            <p:cNvSpPr/>
            <p:nvPr/>
          </p:nvSpPr>
          <p:spPr>
            <a:xfrm>
              <a:off x="5030341" y="260903"/>
              <a:ext cx="2880000" cy="144000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fik 4" descr="Ein Bild, das Schrift, Grafiken, Screenshot, Grafikdesign enthält.&#10;&#10;Automatisch generierte Beschreibung">
              <a:extLst>
                <a:ext uri="{FF2B5EF4-FFF2-40B4-BE49-F238E27FC236}">
                  <a16:creationId xmlns:a16="http://schemas.microsoft.com/office/drawing/2014/main" id="{E8A6F0D4-53E7-96F3-2E83-DE3D2DA63A75}"/>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4894705" y="123757"/>
              <a:ext cx="3151273" cy="1714292"/>
            </a:xfrm>
            <a:prstGeom prst="rect">
              <a:avLst/>
            </a:prstGeom>
          </p:spPr>
        </p:pic>
      </p:grpSp>
      <p:grpSp>
        <p:nvGrpSpPr>
          <p:cNvPr id="6" name="Gruppieren 5">
            <a:extLst>
              <a:ext uri="{FF2B5EF4-FFF2-40B4-BE49-F238E27FC236}">
                <a16:creationId xmlns:a16="http://schemas.microsoft.com/office/drawing/2014/main" id="{662BEBE9-E830-1887-B72D-DE021D310757}"/>
              </a:ext>
            </a:extLst>
          </p:cNvPr>
          <p:cNvGrpSpPr/>
          <p:nvPr/>
        </p:nvGrpSpPr>
        <p:grpSpPr>
          <a:xfrm>
            <a:off x="1198022" y="2501701"/>
            <a:ext cx="2880000" cy="1440000"/>
            <a:chOff x="3620641" y="2359526"/>
            <a:chExt cx="2880000" cy="1440000"/>
          </a:xfrm>
        </p:grpSpPr>
        <p:sp>
          <p:nvSpPr>
            <p:cNvPr id="7" name="Rechteck: abgerundete Ecken 6">
              <a:extLst>
                <a:ext uri="{FF2B5EF4-FFF2-40B4-BE49-F238E27FC236}">
                  <a16:creationId xmlns:a16="http://schemas.microsoft.com/office/drawing/2014/main" id="{0A98C3BF-89EF-6659-F5DE-6F756A5F7A60}"/>
                </a:ext>
              </a:extLst>
            </p:cNvPr>
            <p:cNvSpPr/>
            <p:nvPr/>
          </p:nvSpPr>
          <p:spPr>
            <a:xfrm>
              <a:off x="3620641" y="2359526"/>
              <a:ext cx="2880000" cy="144000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fik 7">
              <a:extLst>
                <a:ext uri="{FF2B5EF4-FFF2-40B4-BE49-F238E27FC236}">
                  <a16:creationId xmlns:a16="http://schemas.microsoft.com/office/drawing/2014/main" id="{FC4DD65F-EE36-8225-CBEC-D5AC3A8EC73D}"/>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9368"/>
            <a:stretch/>
          </p:blipFill>
          <p:spPr>
            <a:xfrm>
              <a:off x="3970206" y="2498975"/>
              <a:ext cx="2180871" cy="1161102"/>
            </a:xfrm>
            <a:prstGeom prst="rect">
              <a:avLst/>
            </a:prstGeom>
          </p:spPr>
        </p:pic>
      </p:grpSp>
      <p:grpSp>
        <p:nvGrpSpPr>
          <p:cNvPr id="10" name="Gruppieren 9">
            <a:extLst>
              <a:ext uri="{FF2B5EF4-FFF2-40B4-BE49-F238E27FC236}">
                <a16:creationId xmlns:a16="http://schemas.microsoft.com/office/drawing/2014/main" id="{934319B0-9F1C-CD83-0D8D-FEFF96CB2868}"/>
              </a:ext>
            </a:extLst>
          </p:cNvPr>
          <p:cNvGrpSpPr/>
          <p:nvPr/>
        </p:nvGrpSpPr>
        <p:grpSpPr>
          <a:xfrm>
            <a:off x="4655999" y="2501701"/>
            <a:ext cx="2880000" cy="1440000"/>
            <a:chOff x="7241283" y="1942824"/>
            <a:chExt cx="2880000" cy="1440000"/>
          </a:xfrm>
        </p:grpSpPr>
        <p:sp>
          <p:nvSpPr>
            <p:cNvPr id="11" name="Rechteck: abgerundete Ecken 10">
              <a:extLst>
                <a:ext uri="{FF2B5EF4-FFF2-40B4-BE49-F238E27FC236}">
                  <a16:creationId xmlns:a16="http://schemas.microsoft.com/office/drawing/2014/main" id="{89378360-8B23-1925-C32F-6EB7613E15B5}"/>
                </a:ext>
              </a:extLst>
            </p:cNvPr>
            <p:cNvSpPr/>
            <p:nvPr/>
          </p:nvSpPr>
          <p:spPr>
            <a:xfrm>
              <a:off x="7241283" y="1942824"/>
              <a:ext cx="2880000" cy="144000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fik 11" descr="Ein Bild, das Logo, Symbol, Grafiken, Schrift enthält.&#10;&#10;Automatisch generierte Beschreibung">
              <a:extLst>
                <a:ext uri="{FF2B5EF4-FFF2-40B4-BE49-F238E27FC236}">
                  <a16:creationId xmlns:a16="http://schemas.microsoft.com/office/drawing/2014/main" id="{88F274FA-93F1-8FCF-247C-009EE4F9EBAC}"/>
                </a:ext>
              </a:extLst>
            </p:cNvPr>
            <p:cNvPicPr>
              <a:picLocks noChangeAspect="1"/>
            </p:cNvPicPr>
            <p:nvPr/>
          </p:nvPicPr>
          <p:blipFill rotWithShape="1">
            <a:blip r:embed="rId6">
              <a:alphaModFix/>
              <a:extLst>
                <a:ext uri="{28A0092B-C50C-407E-A947-70E740481C1C}">
                  <a14:useLocalDpi xmlns:a14="http://schemas.microsoft.com/office/drawing/2010/main" val="0"/>
                </a:ext>
              </a:extLst>
            </a:blip>
            <a:srcRect l="17295" t="4995" r="19196" b="4794"/>
            <a:stretch/>
          </p:blipFill>
          <p:spPr>
            <a:xfrm>
              <a:off x="7766883" y="2013384"/>
              <a:ext cx="1828800" cy="1298880"/>
            </a:xfrm>
            <a:prstGeom prst="rect">
              <a:avLst/>
            </a:prstGeom>
          </p:spPr>
        </p:pic>
      </p:grpSp>
    </p:spTree>
    <p:extLst>
      <p:ext uri="{BB962C8B-B14F-4D97-AF65-F5344CB8AC3E}">
        <p14:creationId xmlns:p14="http://schemas.microsoft.com/office/powerpoint/2010/main" val="11834433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childTnLst>
                          </p:cTn>
                        </p:par>
                        <p:par>
                          <p:cTn id="8" fill="hold">
                            <p:stCondLst>
                              <p:cond delay="250"/>
                            </p:stCondLst>
                            <p:childTnLst>
                              <p:par>
                                <p:cTn id="9" presetID="42" presetClass="path" presetSubtype="0" accel="50000" decel="50000" fill="hold" nodeType="afterEffect">
                                  <p:stCondLst>
                                    <p:cond delay="0"/>
                                  </p:stCondLst>
                                  <p:childTnLst>
                                    <p:animMotion origin="layout" path="M 3.75E-6 4.07407E-6 L 0.00013 -0.31181 " pathEditMode="relative" rAng="0" ptsTypes="AA">
                                      <p:cBhvr>
                                        <p:cTn id="10" dur="1000" fill="hold"/>
                                        <p:tgtEl>
                                          <p:spTgt spid="6"/>
                                        </p:tgtEl>
                                        <p:attrNameLst>
                                          <p:attrName>ppt_x</p:attrName>
                                          <p:attrName>ppt_y</p:attrName>
                                        </p:attrNameLst>
                                      </p:cBhvr>
                                      <p:rCtr x="0" y="-15602"/>
                                    </p:animMotion>
                                  </p:childTnLst>
                                </p:cTn>
                              </p:par>
                            </p:childTnLst>
                          </p:cTn>
                        </p:par>
                        <p:par>
                          <p:cTn id="11" fill="hold">
                            <p:stCondLst>
                              <p:cond delay="1250"/>
                            </p:stCondLst>
                            <p:childTnLst>
                              <p:par>
                                <p:cTn id="12" presetID="10"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250"/>
                                        <p:tgtEl>
                                          <p:spTgt spid="3"/>
                                        </p:tgtEl>
                                      </p:cBhvr>
                                    </p:animEffect>
                                  </p:childTnLst>
                                </p:cTn>
                              </p:par>
                            </p:childTnLst>
                          </p:cTn>
                        </p:par>
                        <p:par>
                          <p:cTn id="15" fill="hold">
                            <p:stCondLst>
                              <p:cond delay="1500"/>
                            </p:stCondLst>
                            <p:childTnLst>
                              <p:par>
                                <p:cTn id="16" presetID="42" presetClass="path" presetSubtype="0" accel="50000" decel="50000" fill="hold" nodeType="afterEffect">
                                  <p:stCondLst>
                                    <p:cond delay="0"/>
                                  </p:stCondLst>
                                  <p:childTnLst>
                                    <p:animMotion origin="layout" path="M -1.66667E-6 4.07407E-6 L -1.66667E-6 -0.31181 " pathEditMode="relative" rAng="0" ptsTypes="AA">
                                      <p:cBhvr>
                                        <p:cTn id="17" dur="1000" fill="hold"/>
                                        <p:tgtEl>
                                          <p:spTgt spid="3"/>
                                        </p:tgtEl>
                                        <p:attrNameLst>
                                          <p:attrName>ppt_x</p:attrName>
                                          <p:attrName>ppt_y</p:attrName>
                                        </p:attrNameLst>
                                      </p:cBhvr>
                                      <p:rCtr x="0" y="-15602"/>
                                    </p:animMotion>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childTnLst>
                          </p:cTn>
                        </p:par>
                        <p:par>
                          <p:cTn id="22" fill="hold">
                            <p:stCondLst>
                              <p:cond delay="2750"/>
                            </p:stCondLst>
                            <p:childTnLst>
                              <p:par>
                                <p:cTn id="23" presetID="42" presetClass="path" presetSubtype="0" accel="50000" decel="50000" fill="hold" nodeType="afterEffect">
                                  <p:stCondLst>
                                    <p:cond delay="0"/>
                                  </p:stCondLst>
                                  <p:childTnLst>
                                    <p:animMotion origin="layout" path="M 0 4.07407E-6 L 0.00013 -0.31181 " pathEditMode="relative" rAng="0" ptsTypes="AA">
                                      <p:cBhvr>
                                        <p:cTn id="24" dur="1000" fill="hold"/>
                                        <p:tgtEl>
                                          <p:spTgt spid="10"/>
                                        </p:tgtEl>
                                        <p:attrNameLst>
                                          <p:attrName>ppt_x</p:attrName>
                                          <p:attrName>ppt_y</p:attrName>
                                        </p:attrNameLst>
                                      </p:cBhvr>
                                      <p:rCtr x="0" y="-15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Raum, Screenshot, Farbigkeit, Stern enthält.&#10;&#10;Automatisch generierte Beschreibung">
            <a:extLst>
              <a:ext uri="{FF2B5EF4-FFF2-40B4-BE49-F238E27FC236}">
                <a16:creationId xmlns:a16="http://schemas.microsoft.com/office/drawing/2014/main" id="{3CA9CD32-F551-2BB0-4344-17E22DE8040C}"/>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44458" r="10709" b="20299"/>
          <a:stretch/>
        </p:blipFill>
        <p:spPr>
          <a:xfrm rot="16200000">
            <a:off x="2667000" y="-2667000"/>
            <a:ext cx="6858000" cy="12192000"/>
          </a:xfrm>
          <a:prstGeom prst="rect">
            <a:avLst/>
          </a:prstGeom>
        </p:spPr>
      </p:pic>
      <p:grpSp>
        <p:nvGrpSpPr>
          <p:cNvPr id="18" name="Gruppieren 17">
            <a:extLst>
              <a:ext uri="{FF2B5EF4-FFF2-40B4-BE49-F238E27FC236}">
                <a16:creationId xmlns:a16="http://schemas.microsoft.com/office/drawing/2014/main" id="{02FAE91A-A373-6DF8-D459-07A911D519C0}"/>
              </a:ext>
            </a:extLst>
          </p:cNvPr>
          <p:cNvGrpSpPr/>
          <p:nvPr/>
        </p:nvGrpSpPr>
        <p:grpSpPr>
          <a:xfrm>
            <a:off x="7957352" y="228532"/>
            <a:ext cx="3151273" cy="1714292"/>
            <a:chOff x="4894705" y="123757"/>
            <a:chExt cx="3151273" cy="1714292"/>
          </a:xfrm>
        </p:grpSpPr>
        <p:sp>
          <p:nvSpPr>
            <p:cNvPr id="14" name="Rechteck: abgerundete Ecken 13">
              <a:extLst>
                <a:ext uri="{FF2B5EF4-FFF2-40B4-BE49-F238E27FC236}">
                  <a16:creationId xmlns:a16="http://schemas.microsoft.com/office/drawing/2014/main" id="{DC76672C-4A38-DB94-2853-4614915BD8AC}"/>
                </a:ext>
              </a:extLst>
            </p:cNvPr>
            <p:cNvSpPr/>
            <p:nvPr/>
          </p:nvSpPr>
          <p:spPr>
            <a:xfrm>
              <a:off x="5030341" y="260903"/>
              <a:ext cx="2880000" cy="144000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Grafik 16" descr="Ein Bild, das Schrift, Grafiken, Screenshot, Grafikdesign enthält.&#10;&#10;Automatisch generierte Beschreibung">
              <a:extLst>
                <a:ext uri="{FF2B5EF4-FFF2-40B4-BE49-F238E27FC236}">
                  <a16:creationId xmlns:a16="http://schemas.microsoft.com/office/drawing/2014/main" id="{ED4943C1-86D3-42E4-5F9A-BC012A136C35}"/>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4894705" y="123757"/>
              <a:ext cx="3151273" cy="1714292"/>
            </a:xfrm>
            <a:prstGeom prst="rect">
              <a:avLst/>
            </a:prstGeom>
          </p:spPr>
        </p:pic>
      </p:grpSp>
      <p:grpSp>
        <p:nvGrpSpPr>
          <p:cNvPr id="23" name="Gruppieren 22">
            <a:extLst>
              <a:ext uri="{FF2B5EF4-FFF2-40B4-BE49-F238E27FC236}">
                <a16:creationId xmlns:a16="http://schemas.microsoft.com/office/drawing/2014/main" id="{819B6522-A24F-BB83-8E42-6D73955C91D1}"/>
              </a:ext>
            </a:extLst>
          </p:cNvPr>
          <p:cNvGrpSpPr/>
          <p:nvPr/>
        </p:nvGrpSpPr>
        <p:grpSpPr>
          <a:xfrm>
            <a:off x="1198023" y="365678"/>
            <a:ext cx="2880000" cy="1440000"/>
            <a:chOff x="3620641" y="2359526"/>
            <a:chExt cx="2880000" cy="1440000"/>
          </a:xfrm>
        </p:grpSpPr>
        <p:sp>
          <p:nvSpPr>
            <p:cNvPr id="20" name="Rechteck: abgerundete Ecken 19">
              <a:extLst>
                <a:ext uri="{FF2B5EF4-FFF2-40B4-BE49-F238E27FC236}">
                  <a16:creationId xmlns:a16="http://schemas.microsoft.com/office/drawing/2014/main" id="{9CD8EF3E-D85B-AC9A-5DA7-1D440EFA314B}"/>
                </a:ext>
              </a:extLst>
            </p:cNvPr>
            <p:cNvSpPr/>
            <p:nvPr/>
          </p:nvSpPr>
          <p:spPr>
            <a:xfrm>
              <a:off x="3620641" y="2359526"/>
              <a:ext cx="2880000" cy="144000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fik 21">
              <a:extLst>
                <a:ext uri="{FF2B5EF4-FFF2-40B4-BE49-F238E27FC236}">
                  <a16:creationId xmlns:a16="http://schemas.microsoft.com/office/drawing/2014/main" id="{7707F02D-C143-857A-683C-2313FA54076E}"/>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9368"/>
            <a:stretch/>
          </p:blipFill>
          <p:spPr>
            <a:xfrm>
              <a:off x="3970206" y="2498975"/>
              <a:ext cx="2180871" cy="1161102"/>
            </a:xfrm>
            <a:prstGeom prst="rect">
              <a:avLst/>
            </a:prstGeom>
          </p:spPr>
        </p:pic>
      </p:grpSp>
      <p:grpSp>
        <p:nvGrpSpPr>
          <p:cNvPr id="29" name="Gruppieren 28">
            <a:extLst>
              <a:ext uri="{FF2B5EF4-FFF2-40B4-BE49-F238E27FC236}">
                <a16:creationId xmlns:a16="http://schemas.microsoft.com/office/drawing/2014/main" id="{7EB49E67-9153-EA60-9AD6-C91E4B30D566}"/>
              </a:ext>
            </a:extLst>
          </p:cNvPr>
          <p:cNvGrpSpPr/>
          <p:nvPr/>
        </p:nvGrpSpPr>
        <p:grpSpPr>
          <a:xfrm>
            <a:off x="4655999" y="365678"/>
            <a:ext cx="2880000" cy="1440000"/>
            <a:chOff x="7241283" y="1942824"/>
            <a:chExt cx="2880000" cy="1440000"/>
          </a:xfrm>
        </p:grpSpPr>
        <p:sp>
          <p:nvSpPr>
            <p:cNvPr id="25" name="Rechteck: abgerundete Ecken 24">
              <a:extLst>
                <a:ext uri="{FF2B5EF4-FFF2-40B4-BE49-F238E27FC236}">
                  <a16:creationId xmlns:a16="http://schemas.microsoft.com/office/drawing/2014/main" id="{76B36A8E-9AA3-AF38-8282-99CF8C2ADDEE}"/>
                </a:ext>
              </a:extLst>
            </p:cNvPr>
            <p:cNvSpPr/>
            <p:nvPr/>
          </p:nvSpPr>
          <p:spPr>
            <a:xfrm>
              <a:off x="7241283" y="1942824"/>
              <a:ext cx="2880000" cy="144000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Grafik 27" descr="Ein Bild, das Logo, Symbol, Grafiken, Schrift enthält.&#10;&#10;Automatisch generierte Beschreibung">
              <a:extLst>
                <a:ext uri="{FF2B5EF4-FFF2-40B4-BE49-F238E27FC236}">
                  <a16:creationId xmlns:a16="http://schemas.microsoft.com/office/drawing/2014/main" id="{359F820D-7ABB-E1DD-1F0F-7FC2324FA778}"/>
                </a:ext>
              </a:extLst>
            </p:cNvPr>
            <p:cNvPicPr>
              <a:picLocks noChangeAspect="1"/>
            </p:cNvPicPr>
            <p:nvPr/>
          </p:nvPicPr>
          <p:blipFill rotWithShape="1">
            <a:blip r:embed="rId6">
              <a:alphaModFix amt="35000"/>
              <a:extLst>
                <a:ext uri="{28A0092B-C50C-407E-A947-70E740481C1C}">
                  <a14:useLocalDpi xmlns:a14="http://schemas.microsoft.com/office/drawing/2010/main" val="0"/>
                </a:ext>
              </a:extLst>
            </a:blip>
            <a:srcRect l="17295" t="4995" r="19196" b="4794"/>
            <a:stretch/>
          </p:blipFill>
          <p:spPr>
            <a:xfrm>
              <a:off x="7766883" y="2013384"/>
              <a:ext cx="1828800" cy="1298880"/>
            </a:xfrm>
            <a:prstGeom prst="rect">
              <a:avLst/>
            </a:prstGeom>
          </p:spPr>
        </p:pic>
      </p:grpSp>
      <p:sp>
        <p:nvSpPr>
          <p:cNvPr id="31" name="Rechteck: abgerundete Ecken 30">
            <a:extLst>
              <a:ext uri="{FF2B5EF4-FFF2-40B4-BE49-F238E27FC236}">
                <a16:creationId xmlns:a16="http://schemas.microsoft.com/office/drawing/2014/main" id="{C983B727-F104-25E0-C2FD-F2A3A5FD9336}"/>
              </a:ext>
            </a:extLst>
          </p:cNvPr>
          <p:cNvSpPr/>
          <p:nvPr/>
        </p:nvSpPr>
        <p:spPr>
          <a:xfrm>
            <a:off x="1198023" y="2308502"/>
            <a:ext cx="9795955" cy="4183819"/>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de-DE">
                <a:solidFill>
                  <a:schemeClr val="tx1"/>
                </a:solidFill>
                <a:latin typeface="Roboto" panose="02000000000000000000" pitchFamily="2" charset="0"/>
                <a:ea typeface="Roboto" panose="02000000000000000000" pitchFamily="2" charset="0"/>
              </a:rPr>
              <a:t>Der Culture Knowledge Graph hat zum Ziel, eine Verbindung zwischen allen Forschungsdaten herzustellen, die in den NFDI4Culture Fachgebieten erzeugt werden, um so die Auffindbarkeit, Zugänglichkeit, Interoperabilität und Wiederverwendbarkeit von Kulturerbe-Daten innerhalb der 4Culture Domäne zu verbessern. Als zentraler Zugangspunkt vernetzt der Culture Knowledge Graph von NFDI4Culture selbst erzeugte Daten mit solchen, die von den adressierten Forschungsgemeinschaften als vollwertige </a:t>
            </a:r>
            <a:r>
              <a:rPr lang="de-DE" err="1">
                <a:solidFill>
                  <a:schemeClr val="tx1"/>
                </a:solidFill>
                <a:latin typeface="Roboto" panose="02000000000000000000" pitchFamily="2" charset="0"/>
                <a:ea typeface="Roboto" panose="02000000000000000000" pitchFamily="2" charset="0"/>
              </a:rPr>
              <a:t>Linked</a:t>
            </a:r>
            <a:r>
              <a:rPr lang="de-DE">
                <a:solidFill>
                  <a:schemeClr val="tx1"/>
                </a:solidFill>
                <a:latin typeface="Roboto" panose="02000000000000000000" pitchFamily="2" charset="0"/>
                <a:ea typeface="Roboto" panose="02000000000000000000" pitchFamily="2" charset="0"/>
              </a:rPr>
              <a:t> Open Data oder als auf Grundlage des Culture Graph Interchange Format (CGIF) strukturierte Daten bereitgestellt werden. Wir verwenden sowohl anerkannte W3C Standardtechnologien und standardisierte Metadatenformate, die bereits in der Culture Community Anwendung finden, als auch die </a:t>
            </a:r>
            <a:r>
              <a:rPr lang="de-DE" err="1">
                <a:solidFill>
                  <a:schemeClr val="tx1"/>
                </a:solidFill>
                <a:latin typeface="Roboto" panose="02000000000000000000" pitchFamily="2" charset="0"/>
                <a:ea typeface="Roboto" panose="02000000000000000000" pitchFamily="2" charset="0"/>
              </a:rPr>
              <a:t>NFDIcore</a:t>
            </a:r>
            <a:r>
              <a:rPr lang="de-DE">
                <a:solidFill>
                  <a:schemeClr val="tx1"/>
                </a:solidFill>
                <a:latin typeface="Roboto" panose="02000000000000000000" pitchFamily="2" charset="0"/>
                <a:ea typeface="Roboto" panose="02000000000000000000" pitchFamily="2" charset="0"/>
              </a:rPr>
              <a:t> </a:t>
            </a:r>
            <a:r>
              <a:rPr lang="de-DE" err="1">
                <a:solidFill>
                  <a:schemeClr val="tx1"/>
                </a:solidFill>
                <a:latin typeface="Roboto" panose="02000000000000000000" pitchFamily="2" charset="0"/>
                <a:ea typeface="Roboto" panose="02000000000000000000" pitchFamily="2" charset="0"/>
              </a:rPr>
              <a:t>Ontology</a:t>
            </a:r>
            <a:r>
              <a:rPr lang="de-DE">
                <a:solidFill>
                  <a:schemeClr val="tx1"/>
                </a:solidFill>
                <a:latin typeface="Roboto" panose="02000000000000000000" pitchFamily="2" charset="0"/>
                <a:ea typeface="Roboto" panose="02000000000000000000" pitchFamily="2" charset="0"/>
              </a:rPr>
              <a:t>, die basierend auf den Bedürfnissen der Konsortien der Nationalen Forschungsdateninfrastruktur (NFDI) entwickelt wurde (siehe Knowledge Graph-basierte Forschungsdatenintegration in NFDI4Culture).</a:t>
            </a:r>
            <a:endParaRPr lang="en-GB">
              <a:solidFill>
                <a:schemeClr val="tx1"/>
              </a:solidFill>
              <a:latin typeface="Roboto" panose="02000000000000000000" pitchFamily="2" charset="0"/>
              <a:ea typeface="Roboto" panose="02000000000000000000" pitchFamily="2" charset="0"/>
            </a:endParaRPr>
          </a:p>
        </p:txBody>
      </p:sp>
      <p:sp>
        <p:nvSpPr>
          <p:cNvPr id="32" name="Rechteck: abgerundete Ecken 31">
            <a:extLst>
              <a:ext uri="{FF2B5EF4-FFF2-40B4-BE49-F238E27FC236}">
                <a16:creationId xmlns:a16="http://schemas.microsoft.com/office/drawing/2014/main" id="{7A43D2DB-249B-7C4F-8038-197A57DF734A}"/>
              </a:ext>
            </a:extLst>
          </p:cNvPr>
          <p:cNvSpPr/>
          <p:nvPr/>
        </p:nvSpPr>
        <p:spPr>
          <a:xfrm>
            <a:off x="1198022" y="2308502"/>
            <a:ext cx="9795955" cy="4183819"/>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de-DE" b="1">
                <a:solidFill>
                  <a:schemeClr val="accent5">
                    <a:lumMod val="50000"/>
                  </a:schemeClr>
                </a:solidFill>
                <a:latin typeface="Roboto" panose="02000000000000000000" pitchFamily="2" charset="0"/>
                <a:ea typeface="Roboto" panose="02000000000000000000" pitchFamily="2" charset="0"/>
              </a:rPr>
              <a:t>Der Culture Knowledge Graph hat zum Ziel, eine Verbindung zwischen allen Forschungsdaten herzustellen</a:t>
            </a:r>
            <a:r>
              <a:rPr lang="de-DE" b="1">
                <a:solidFill>
                  <a:schemeClr val="bg1"/>
                </a:solidFill>
                <a:latin typeface="Roboto" panose="02000000000000000000" pitchFamily="2" charset="0"/>
                <a:ea typeface="Roboto" panose="02000000000000000000" pitchFamily="2" charset="0"/>
              </a:rPr>
              <a:t>, die in den NFDI4Culture Fachgebieten erzeugt werden, um so die Auffindbarkeit, Zugänglichkeit, Interoperabilität und Wiederverwendbarkeit von Kulturerbe-Daten innerhalb der 4Culture Domäne zu verbessern. Als zentraler Zugangspunkt vernetzt der Culture Knowledge Graph von NFDI4Culture selbst erzeugte Daten mit solchen, die von den adressierten Forschungsgemeinschaften als vollwertige </a:t>
            </a:r>
            <a:r>
              <a:rPr lang="de-DE" b="1" err="1">
                <a:solidFill>
                  <a:schemeClr val="accent2">
                    <a:lumMod val="50000"/>
                  </a:schemeClr>
                </a:solidFill>
                <a:latin typeface="Roboto" panose="02000000000000000000" pitchFamily="2" charset="0"/>
                <a:ea typeface="Roboto" panose="02000000000000000000" pitchFamily="2" charset="0"/>
              </a:rPr>
              <a:t>Linked</a:t>
            </a:r>
            <a:r>
              <a:rPr lang="de-DE" b="1">
                <a:solidFill>
                  <a:schemeClr val="accent2">
                    <a:lumMod val="50000"/>
                  </a:schemeClr>
                </a:solidFill>
                <a:latin typeface="Roboto" panose="02000000000000000000" pitchFamily="2" charset="0"/>
                <a:ea typeface="Roboto" panose="02000000000000000000" pitchFamily="2" charset="0"/>
              </a:rPr>
              <a:t> Open Data </a:t>
            </a:r>
            <a:r>
              <a:rPr lang="de-DE" b="1">
                <a:solidFill>
                  <a:schemeClr val="bg1"/>
                </a:solidFill>
                <a:latin typeface="Roboto" panose="02000000000000000000" pitchFamily="2" charset="0"/>
                <a:ea typeface="Roboto" panose="02000000000000000000" pitchFamily="2" charset="0"/>
              </a:rPr>
              <a:t>oder als auf Grundlage des Culture Graph Interchange Format (CGIF) strukturierte Daten bereitgestellt werden. Wir verwenden sowohl anerkannte </a:t>
            </a:r>
            <a:r>
              <a:rPr lang="de-DE" b="1">
                <a:solidFill>
                  <a:srgbClr val="00B0F0"/>
                </a:solidFill>
                <a:latin typeface="Roboto" panose="02000000000000000000" pitchFamily="2" charset="0"/>
                <a:ea typeface="Roboto" panose="02000000000000000000" pitchFamily="2" charset="0"/>
              </a:rPr>
              <a:t>W3C Standardtechnologien </a:t>
            </a:r>
            <a:r>
              <a:rPr lang="de-DE" b="1">
                <a:solidFill>
                  <a:schemeClr val="bg1"/>
                </a:solidFill>
                <a:latin typeface="Roboto" panose="02000000000000000000" pitchFamily="2" charset="0"/>
                <a:ea typeface="Roboto" panose="02000000000000000000" pitchFamily="2" charset="0"/>
              </a:rPr>
              <a:t>und</a:t>
            </a:r>
            <a:r>
              <a:rPr lang="de-DE" b="1">
                <a:solidFill>
                  <a:schemeClr val="tx1"/>
                </a:solidFill>
                <a:latin typeface="Roboto" panose="02000000000000000000" pitchFamily="2" charset="0"/>
                <a:ea typeface="Roboto" panose="02000000000000000000" pitchFamily="2" charset="0"/>
              </a:rPr>
              <a:t> </a:t>
            </a:r>
            <a:r>
              <a:rPr lang="de-DE" b="1">
                <a:solidFill>
                  <a:srgbClr val="92D050"/>
                </a:solidFill>
                <a:latin typeface="Roboto" panose="02000000000000000000" pitchFamily="2" charset="0"/>
                <a:ea typeface="Roboto" panose="02000000000000000000" pitchFamily="2" charset="0"/>
              </a:rPr>
              <a:t>standardisierte Metadatenformate</a:t>
            </a:r>
            <a:r>
              <a:rPr lang="de-DE" b="1">
                <a:solidFill>
                  <a:schemeClr val="bg1"/>
                </a:solidFill>
                <a:latin typeface="Roboto" panose="02000000000000000000" pitchFamily="2" charset="0"/>
                <a:ea typeface="Roboto" panose="02000000000000000000" pitchFamily="2" charset="0"/>
              </a:rPr>
              <a:t>,</a:t>
            </a:r>
            <a:r>
              <a:rPr lang="de-DE" b="1">
                <a:solidFill>
                  <a:schemeClr val="tx1"/>
                </a:solidFill>
                <a:latin typeface="Roboto" panose="02000000000000000000" pitchFamily="2" charset="0"/>
                <a:ea typeface="Roboto" panose="02000000000000000000" pitchFamily="2" charset="0"/>
              </a:rPr>
              <a:t> </a:t>
            </a:r>
            <a:r>
              <a:rPr lang="de-DE" b="1">
                <a:solidFill>
                  <a:schemeClr val="bg1"/>
                </a:solidFill>
                <a:latin typeface="Roboto" panose="02000000000000000000" pitchFamily="2" charset="0"/>
                <a:ea typeface="Roboto" panose="02000000000000000000" pitchFamily="2" charset="0"/>
              </a:rPr>
              <a:t>die bereits in der Culture Community Anwendung finden, als auch die </a:t>
            </a:r>
            <a:r>
              <a:rPr lang="de-DE" b="1" err="1">
                <a:solidFill>
                  <a:schemeClr val="bg1"/>
                </a:solidFill>
                <a:latin typeface="Roboto" panose="02000000000000000000" pitchFamily="2" charset="0"/>
                <a:ea typeface="Roboto" panose="02000000000000000000" pitchFamily="2" charset="0"/>
              </a:rPr>
              <a:t>NFDIcore</a:t>
            </a:r>
            <a:r>
              <a:rPr lang="de-DE" b="1">
                <a:solidFill>
                  <a:schemeClr val="bg1"/>
                </a:solidFill>
                <a:latin typeface="Roboto" panose="02000000000000000000" pitchFamily="2" charset="0"/>
                <a:ea typeface="Roboto" panose="02000000000000000000" pitchFamily="2" charset="0"/>
              </a:rPr>
              <a:t> </a:t>
            </a:r>
            <a:r>
              <a:rPr lang="de-DE" b="1" err="1">
                <a:solidFill>
                  <a:schemeClr val="accent4">
                    <a:lumMod val="75000"/>
                  </a:schemeClr>
                </a:solidFill>
                <a:latin typeface="Roboto" panose="02000000000000000000" pitchFamily="2" charset="0"/>
                <a:ea typeface="Roboto" panose="02000000000000000000" pitchFamily="2" charset="0"/>
              </a:rPr>
              <a:t>Ontology</a:t>
            </a:r>
            <a:r>
              <a:rPr lang="de-DE" b="1">
                <a:solidFill>
                  <a:schemeClr val="bg1"/>
                </a:solidFill>
                <a:latin typeface="Roboto" panose="02000000000000000000" pitchFamily="2" charset="0"/>
                <a:ea typeface="Roboto" panose="02000000000000000000" pitchFamily="2" charset="0"/>
              </a:rPr>
              <a:t>, die basierend auf den Bedürfnissen der Konsortien der Nationalen Forschungsdateninfrastruktur (NFDI) entwickelt wurde (siehe </a:t>
            </a:r>
            <a:r>
              <a:rPr lang="de-DE" b="1">
                <a:solidFill>
                  <a:schemeClr val="accent2">
                    <a:lumMod val="75000"/>
                  </a:schemeClr>
                </a:solidFill>
                <a:latin typeface="Roboto" panose="02000000000000000000" pitchFamily="2" charset="0"/>
                <a:ea typeface="Roboto" panose="02000000000000000000" pitchFamily="2" charset="0"/>
              </a:rPr>
              <a:t>Knowledge Graph-basierte Forschungsdatenintegration </a:t>
            </a:r>
            <a:r>
              <a:rPr lang="de-DE" b="1">
                <a:solidFill>
                  <a:schemeClr val="bg1"/>
                </a:solidFill>
                <a:latin typeface="Roboto" panose="02000000000000000000" pitchFamily="2" charset="0"/>
                <a:ea typeface="Roboto" panose="02000000000000000000" pitchFamily="2" charset="0"/>
              </a:rPr>
              <a:t>in NFDI4Culture).</a:t>
            </a:r>
            <a:endParaRPr lang="en-GB" b="1">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6476145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Raum, Screenshot, Farbigkeit, Stern enthält.&#10;&#10;Automatisch generierte Beschreibung">
            <a:extLst>
              <a:ext uri="{FF2B5EF4-FFF2-40B4-BE49-F238E27FC236}">
                <a16:creationId xmlns:a16="http://schemas.microsoft.com/office/drawing/2014/main" id="{3CA9CD32-F551-2BB0-4344-17E22DE8040C}"/>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44458" r="10709" b="20299"/>
          <a:stretch/>
        </p:blipFill>
        <p:spPr>
          <a:xfrm rot="16200000">
            <a:off x="2667000" y="-2667000"/>
            <a:ext cx="6858000" cy="12192000"/>
          </a:xfrm>
          <a:prstGeom prst="rect">
            <a:avLst/>
          </a:prstGeom>
        </p:spPr>
      </p:pic>
      <p:grpSp>
        <p:nvGrpSpPr>
          <p:cNvPr id="18" name="Gruppieren 17">
            <a:extLst>
              <a:ext uri="{FF2B5EF4-FFF2-40B4-BE49-F238E27FC236}">
                <a16:creationId xmlns:a16="http://schemas.microsoft.com/office/drawing/2014/main" id="{02FAE91A-A373-6DF8-D459-07A911D519C0}"/>
              </a:ext>
            </a:extLst>
          </p:cNvPr>
          <p:cNvGrpSpPr/>
          <p:nvPr/>
        </p:nvGrpSpPr>
        <p:grpSpPr>
          <a:xfrm>
            <a:off x="7957353" y="228531"/>
            <a:ext cx="3151273" cy="1714292"/>
            <a:chOff x="4894705" y="123757"/>
            <a:chExt cx="3151273" cy="1714292"/>
          </a:xfrm>
        </p:grpSpPr>
        <p:sp>
          <p:nvSpPr>
            <p:cNvPr id="14" name="Rechteck: abgerundete Ecken 13">
              <a:extLst>
                <a:ext uri="{FF2B5EF4-FFF2-40B4-BE49-F238E27FC236}">
                  <a16:creationId xmlns:a16="http://schemas.microsoft.com/office/drawing/2014/main" id="{DC76672C-4A38-DB94-2853-4614915BD8AC}"/>
                </a:ext>
              </a:extLst>
            </p:cNvPr>
            <p:cNvSpPr/>
            <p:nvPr/>
          </p:nvSpPr>
          <p:spPr>
            <a:xfrm>
              <a:off x="5030341" y="260903"/>
              <a:ext cx="2880000" cy="144000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Grafik 16" descr="Ein Bild, das Schrift, Grafiken, Screenshot, Grafikdesign enthält.&#10;&#10;Automatisch generierte Beschreibung">
              <a:extLst>
                <a:ext uri="{FF2B5EF4-FFF2-40B4-BE49-F238E27FC236}">
                  <a16:creationId xmlns:a16="http://schemas.microsoft.com/office/drawing/2014/main" id="{ED4943C1-86D3-42E4-5F9A-BC012A136C35}"/>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4894705" y="123757"/>
              <a:ext cx="3151273" cy="1714292"/>
            </a:xfrm>
            <a:prstGeom prst="rect">
              <a:avLst/>
            </a:prstGeom>
          </p:spPr>
        </p:pic>
      </p:grpSp>
      <p:grpSp>
        <p:nvGrpSpPr>
          <p:cNvPr id="23" name="Gruppieren 22">
            <a:extLst>
              <a:ext uri="{FF2B5EF4-FFF2-40B4-BE49-F238E27FC236}">
                <a16:creationId xmlns:a16="http://schemas.microsoft.com/office/drawing/2014/main" id="{819B6522-A24F-BB83-8E42-6D73955C91D1}"/>
              </a:ext>
            </a:extLst>
          </p:cNvPr>
          <p:cNvGrpSpPr/>
          <p:nvPr/>
        </p:nvGrpSpPr>
        <p:grpSpPr>
          <a:xfrm>
            <a:off x="1198023" y="365678"/>
            <a:ext cx="2880000" cy="1581015"/>
            <a:chOff x="3620641" y="2359526"/>
            <a:chExt cx="2880000" cy="1581015"/>
          </a:xfrm>
        </p:grpSpPr>
        <p:sp>
          <p:nvSpPr>
            <p:cNvPr id="20" name="Rechteck: abgerundete Ecken 19">
              <a:extLst>
                <a:ext uri="{FF2B5EF4-FFF2-40B4-BE49-F238E27FC236}">
                  <a16:creationId xmlns:a16="http://schemas.microsoft.com/office/drawing/2014/main" id="{9CD8EF3E-D85B-AC9A-5DA7-1D440EFA314B}"/>
                </a:ext>
              </a:extLst>
            </p:cNvPr>
            <p:cNvSpPr/>
            <p:nvPr/>
          </p:nvSpPr>
          <p:spPr>
            <a:xfrm>
              <a:off x="3620641" y="2359526"/>
              <a:ext cx="2880000" cy="144000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fik 21">
              <a:extLst>
                <a:ext uri="{FF2B5EF4-FFF2-40B4-BE49-F238E27FC236}">
                  <a16:creationId xmlns:a16="http://schemas.microsoft.com/office/drawing/2014/main" id="{7707F02D-C143-857A-683C-2313FA54076E}"/>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9368"/>
            <a:stretch/>
          </p:blipFill>
          <p:spPr>
            <a:xfrm>
              <a:off x="3970206" y="2498975"/>
              <a:ext cx="2180871" cy="1161102"/>
            </a:xfrm>
            <a:prstGeom prst="rect">
              <a:avLst/>
            </a:prstGeom>
          </p:spPr>
        </p:pic>
      </p:grpSp>
      <p:grpSp>
        <p:nvGrpSpPr>
          <p:cNvPr id="29" name="Gruppieren 28">
            <a:extLst>
              <a:ext uri="{FF2B5EF4-FFF2-40B4-BE49-F238E27FC236}">
                <a16:creationId xmlns:a16="http://schemas.microsoft.com/office/drawing/2014/main" id="{7EB49E67-9153-EA60-9AD6-C91E4B30D566}"/>
              </a:ext>
            </a:extLst>
          </p:cNvPr>
          <p:cNvGrpSpPr/>
          <p:nvPr/>
        </p:nvGrpSpPr>
        <p:grpSpPr>
          <a:xfrm>
            <a:off x="4655998" y="365678"/>
            <a:ext cx="2880000" cy="1440000"/>
            <a:chOff x="7241283" y="1942824"/>
            <a:chExt cx="2880000" cy="1440000"/>
          </a:xfrm>
        </p:grpSpPr>
        <p:sp>
          <p:nvSpPr>
            <p:cNvPr id="25" name="Rechteck: abgerundete Ecken 24">
              <a:extLst>
                <a:ext uri="{FF2B5EF4-FFF2-40B4-BE49-F238E27FC236}">
                  <a16:creationId xmlns:a16="http://schemas.microsoft.com/office/drawing/2014/main" id="{76B36A8E-9AA3-AF38-8282-99CF8C2ADDEE}"/>
                </a:ext>
              </a:extLst>
            </p:cNvPr>
            <p:cNvSpPr/>
            <p:nvPr/>
          </p:nvSpPr>
          <p:spPr>
            <a:xfrm>
              <a:off x="7241283" y="1942824"/>
              <a:ext cx="2880000" cy="144000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Grafik 27" descr="Ein Bild, das Logo, Symbol, Grafiken, Schrift enthält.&#10;&#10;Automatisch generierte Beschreibung">
              <a:extLst>
                <a:ext uri="{FF2B5EF4-FFF2-40B4-BE49-F238E27FC236}">
                  <a16:creationId xmlns:a16="http://schemas.microsoft.com/office/drawing/2014/main" id="{359F820D-7ABB-E1DD-1F0F-7FC2324FA778}"/>
                </a:ext>
              </a:extLst>
            </p:cNvPr>
            <p:cNvPicPr>
              <a:picLocks noChangeAspect="1"/>
            </p:cNvPicPr>
            <p:nvPr/>
          </p:nvPicPr>
          <p:blipFill rotWithShape="1">
            <a:blip r:embed="rId6">
              <a:alphaModFix/>
              <a:extLst>
                <a:ext uri="{28A0092B-C50C-407E-A947-70E740481C1C}">
                  <a14:useLocalDpi xmlns:a14="http://schemas.microsoft.com/office/drawing/2010/main" val="0"/>
                </a:ext>
              </a:extLst>
            </a:blip>
            <a:srcRect l="17295" t="4995" r="19196" b="4794"/>
            <a:stretch/>
          </p:blipFill>
          <p:spPr>
            <a:xfrm>
              <a:off x="7766883" y="2013384"/>
              <a:ext cx="1828800" cy="1298880"/>
            </a:xfrm>
            <a:prstGeom prst="rect">
              <a:avLst/>
            </a:prstGeom>
          </p:spPr>
        </p:pic>
      </p:grpSp>
      <p:sp>
        <p:nvSpPr>
          <p:cNvPr id="31" name="Rechteck: abgerundete Ecken 30">
            <a:extLst>
              <a:ext uri="{FF2B5EF4-FFF2-40B4-BE49-F238E27FC236}">
                <a16:creationId xmlns:a16="http://schemas.microsoft.com/office/drawing/2014/main" id="{C983B727-F104-25E0-C2FD-F2A3A5FD9336}"/>
              </a:ext>
            </a:extLst>
          </p:cNvPr>
          <p:cNvSpPr/>
          <p:nvPr/>
        </p:nvSpPr>
        <p:spPr>
          <a:xfrm>
            <a:off x="1198023" y="2308502"/>
            <a:ext cx="9795955" cy="4183819"/>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de-DE">
                <a:solidFill>
                  <a:schemeClr val="tx1"/>
                </a:solidFill>
                <a:latin typeface="Roboto" panose="02000000000000000000" pitchFamily="2" charset="0"/>
                <a:ea typeface="Roboto" panose="02000000000000000000" pitchFamily="2" charset="0"/>
              </a:rPr>
              <a:t>CC 1 Knowledge Modelling and </a:t>
            </a:r>
            <a:r>
              <a:rPr lang="de-DE" err="1">
                <a:solidFill>
                  <a:schemeClr val="tx1"/>
                </a:solidFill>
                <a:latin typeface="Roboto" panose="02000000000000000000" pitchFamily="2" charset="0"/>
                <a:ea typeface="Roboto" panose="02000000000000000000" pitchFamily="2" charset="0"/>
              </a:rPr>
              <a:t>Interoperabilitycluster</a:t>
            </a:r>
            <a:endParaRPr lang="de-DE">
              <a:solidFill>
                <a:schemeClr val="tx1"/>
              </a:solidFill>
              <a:latin typeface="Roboto" panose="02000000000000000000" pitchFamily="2" charset="0"/>
              <a:ea typeface="Roboto" panose="02000000000000000000" pitchFamily="2" charset="0"/>
            </a:endParaRPr>
          </a:p>
          <a:p>
            <a:pPr algn="just"/>
            <a:endParaRPr lang="de-DE">
              <a:solidFill>
                <a:schemeClr val="tx1"/>
              </a:solidFill>
              <a:latin typeface="Roboto" panose="02000000000000000000" pitchFamily="2" charset="0"/>
              <a:ea typeface="Roboto" panose="02000000000000000000" pitchFamily="2" charset="0"/>
            </a:endParaRPr>
          </a:p>
          <a:p>
            <a:pPr algn="just"/>
            <a:r>
              <a:rPr lang="de-DE">
                <a:solidFill>
                  <a:schemeClr val="tx1"/>
                </a:solidFill>
                <a:latin typeface="Roboto" panose="02000000000000000000" pitchFamily="2" charset="0"/>
                <a:ea typeface="Roboto" panose="02000000000000000000" pitchFamily="2" charset="0"/>
              </a:rPr>
              <a:t>Dieser Cluster ist ein Zusammenschluss von Informatiker*innen, Datenwissenschaftler*innen und Digital </a:t>
            </a:r>
            <a:r>
              <a:rPr lang="de-DE" err="1">
                <a:solidFill>
                  <a:schemeClr val="tx1"/>
                </a:solidFill>
                <a:latin typeface="Roboto" panose="02000000000000000000" pitchFamily="2" charset="0"/>
                <a:ea typeface="Roboto" panose="02000000000000000000" pitchFamily="2" charset="0"/>
              </a:rPr>
              <a:t>Humanities</a:t>
            </a:r>
            <a:r>
              <a:rPr lang="de-DE">
                <a:solidFill>
                  <a:schemeClr val="tx1"/>
                </a:solidFill>
                <a:latin typeface="Roboto" panose="02000000000000000000" pitchFamily="2" charset="0"/>
                <a:ea typeface="Roboto" panose="02000000000000000000" pitchFamily="2" charset="0"/>
              </a:rPr>
              <a:t>-Spezialist*innen , der die RDLC-Elemente Verarbeitung, Anreicherung und Veröffentlichung abdeckt. Das übergreifende Ziel dieses Clusters ist die Erleichterung des interdisziplinären Wissensaustauschs auf dem Gebiet der (Meta-)Datenmodellierung, um FAIR-Daten in RDM zu erreichen. Dies umfasst eine Gruppe von domänenspezifischen Aspekten: Meta- und Forschungsdatenstrukturen, semantische Modellierung, </a:t>
            </a:r>
            <a:r>
              <a:rPr lang="de-DE" err="1">
                <a:solidFill>
                  <a:schemeClr val="tx1"/>
                </a:solidFill>
                <a:latin typeface="Roboto" panose="02000000000000000000" pitchFamily="2" charset="0"/>
                <a:ea typeface="Roboto" panose="02000000000000000000" pitchFamily="2" charset="0"/>
              </a:rPr>
              <a:t>Linked</a:t>
            </a:r>
            <a:r>
              <a:rPr lang="de-DE">
                <a:solidFill>
                  <a:schemeClr val="tx1"/>
                </a:solidFill>
                <a:latin typeface="Roboto" panose="02000000000000000000" pitchFamily="2" charset="0"/>
                <a:ea typeface="Roboto" panose="02000000000000000000" pitchFamily="2" charset="0"/>
              </a:rPr>
              <a:t> Open Data und Unschärfe, Vagheit und Unsicherheit.</a:t>
            </a:r>
          </a:p>
        </p:txBody>
      </p:sp>
      <p:sp>
        <p:nvSpPr>
          <p:cNvPr id="32" name="Rechteck: abgerundete Ecken 31">
            <a:extLst>
              <a:ext uri="{FF2B5EF4-FFF2-40B4-BE49-F238E27FC236}">
                <a16:creationId xmlns:a16="http://schemas.microsoft.com/office/drawing/2014/main" id="{7A43D2DB-249B-7C4F-8038-197A57DF734A}"/>
              </a:ext>
            </a:extLst>
          </p:cNvPr>
          <p:cNvSpPr/>
          <p:nvPr/>
        </p:nvSpPr>
        <p:spPr>
          <a:xfrm>
            <a:off x="1198021" y="2308502"/>
            <a:ext cx="9795955" cy="4183819"/>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de-DE">
                <a:solidFill>
                  <a:schemeClr val="bg1"/>
                </a:solidFill>
                <a:latin typeface="Roboto" panose="02000000000000000000" pitchFamily="2" charset="0"/>
                <a:ea typeface="Roboto" panose="02000000000000000000" pitchFamily="2" charset="0"/>
              </a:rPr>
              <a:t>CC 1 </a:t>
            </a:r>
            <a:r>
              <a:rPr lang="de-DE" b="1">
                <a:solidFill>
                  <a:schemeClr val="tx2"/>
                </a:solidFill>
                <a:latin typeface="Roboto" panose="02000000000000000000" pitchFamily="2" charset="0"/>
                <a:ea typeface="Roboto" panose="02000000000000000000" pitchFamily="2" charset="0"/>
              </a:rPr>
              <a:t>Knowledge Modelling and </a:t>
            </a:r>
            <a:r>
              <a:rPr lang="de-DE" b="1" err="1">
                <a:solidFill>
                  <a:schemeClr val="tx2"/>
                </a:solidFill>
                <a:latin typeface="Roboto" panose="02000000000000000000" pitchFamily="2" charset="0"/>
                <a:ea typeface="Roboto" panose="02000000000000000000" pitchFamily="2" charset="0"/>
              </a:rPr>
              <a:t>Interoperabilitycluster</a:t>
            </a:r>
            <a:endParaRPr lang="de-DE" b="1">
              <a:solidFill>
                <a:schemeClr val="tx2"/>
              </a:solidFill>
              <a:latin typeface="Roboto" panose="02000000000000000000" pitchFamily="2" charset="0"/>
              <a:ea typeface="Roboto" panose="02000000000000000000" pitchFamily="2" charset="0"/>
            </a:endParaRPr>
          </a:p>
          <a:p>
            <a:pPr algn="just"/>
            <a:endParaRPr lang="de-DE">
              <a:solidFill>
                <a:schemeClr val="tx1"/>
              </a:solidFill>
              <a:latin typeface="Roboto" panose="02000000000000000000" pitchFamily="2" charset="0"/>
              <a:ea typeface="Roboto" panose="02000000000000000000" pitchFamily="2" charset="0"/>
            </a:endParaRPr>
          </a:p>
          <a:p>
            <a:pPr algn="just"/>
            <a:r>
              <a:rPr lang="de-DE">
                <a:solidFill>
                  <a:schemeClr val="bg1"/>
                </a:solidFill>
                <a:latin typeface="Roboto" panose="02000000000000000000" pitchFamily="2" charset="0"/>
                <a:ea typeface="Roboto" panose="02000000000000000000" pitchFamily="2" charset="0"/>
              </a:rPr>
              <a:t>Dieser Cluster ist ein Zusammenschluss von Informatiker*innen, Datenwissenschaftler*innen und Digital </a:t>
            </a:r>
            <a:r>
              <a:rPr lang="de-DE" err="1">
                <a:solidFill>
                  <a:schemeClr val="bg1"/>
                </a:solidFill>
                <a:latin typeface="Roboto" panose="02000000000000000000" pitchFamily="2" charset="0"/>
                <a:ea typeface="Roboto" panose="02000000000000000000" pitchFamily="2" charset="0"/>
              </a:rPr>
              <a:t>Humanities</a:t>
            </a:r>
            <a:r>
              <a:rPr lang="de-DE">
                <a:solidFill>
                  <a:schemeClr val="bg1"/>
                </a:solidFill>
                <a:latin typeface="Roboto" panose="02000000000000000000" pitchFamily="2" charset="0"/>
                <a:ea typeface="Roboto" panose="02000000000000000000" pitchFamily="2" charset="0"/>
              </a:rPr>
              <a:t>-Spezialist*innen , der die RDLC-Elemente </a:t>
            </a:r>
            <a:r>
              <a:rPr lang="de-DE" b="1">
                <a:solidFill>
                  <a:schemeClr val="accent2"/>
                </a:solidFill>
                <a:latin typeface="Roboto" panose="02000000000000000000" pitchFamily="2" charset="0"/>
                <a:ea typeface="Roboto" panose="02000000000000000000" pitchFamily="2" charset="0"/>
              </a:rPr>
              <a:t>Verarbeitung, Anreicherung und Veröffentlichung </a:t>
            </a:r>
            <a:r>
              <a:rPr lang="de-DE">
                <a:solidFill>
                  <a:schemeClr val="bg1"/>
                </a:solidFill>
                <a:latin typeface="Roboto" panose="02000000000000000000" pitchFamily="2" charset="0"/>
                <a:ea typeface="Roboto" panose="02000000000000000000" pitchFamily="2" charset="0"/>
              </a:rPr>
              <a:t>abdeckt. Das übergreifende Ziel dieses Clusters ist die Erleichterung des</a:t>
            </a:r>
            <a:r>
              <a:rPr lang="de-DE">
                <a:solidFill>
                  <a:schemeClr val="tx1"/>
                </a:solidFill>
                <a:latin typeface="Roboto" panose="02000000000000000000" pitchFamily="2" charset="0"/>
                <a:ea typeface="Roboto" panose="02000000000000000000" pitchFamily="2" charset="0"/>
              </a:rPr>
              <a:t> </a:t>
            </a:r>
            <a:r>
              <a:rPr lang="de-DE" b="1">
                <a:solidFill>
                  <a:schemeClr val="accent6"/>
                </a:solidFill>
                <a:latin typeface="Roboto" panose="02000000000000000000" pitchFamily="2" charset="0"/>
                <a:ea typeface="Roboto" panose="02000000000000000000" pitchFamily="2" charset="0"/>
              </a:rPr>
              <a:t>interdisziplinären Wissensaustausch</a:t>
            </a:r>
            <a:r>
              <a:rPr lang="de-DE" b="1">
                <a:solidFill>
                  <a:schemeClr val="bg1"/>
                </a:solidFill>
                <a:latin typeface="Roboto" panose="02000000000000000000" pitchFamily="2" charset="0"/>
                <a:ea typeface="Roboto" panose="02000000000000000000" pitchFamily="2" charset="0"/>
              </a:rPr>
              <a:t>s</a:t>
            </a:r>
            <a:r>
              <a:rPr lang="de-DE" b="1">
                <a:solidFill>
                  <a:schemeClr val="accent6"/>
                </a:solidFill>
                <a:latin typeface="Roboto" panose="02000000000000000000" pitchFamily="2" charset="0"/>
                <a:ea typeface="Roboto" panose="02000000000000000000" pitchFamily="2" charset="0"/>
              </a:rPr>
              <a:t> </a:t>
            </a:r>
            <a:r>
              <a:rPr lang="de-DE">
                <a:solidFill>
                  <a:schemeClr val="bg1"/>
                </a:solidFill>
                <a:latin typeface="Roboto" panose="02000000000000000000" pitchFamily="2" charset="0"/>
                <a:ea typeface="Roboto" panose="02000000000000000000" pitchFamily="2" charset="0"/>
              </a:rPr>
              <a:t>auf dem Gebiet der </a:t>
            </a:r>
            <a:r>
              <a:rPr lang="de-DE" b="1">
                <a:solidFill>
                  <a:schemeClr val="accent5">
                    <a:lumMod val="50000"/>
                  </a:schemeClr>
                </a:solidFill>
                <a:latin typeface="Roboto" panose="02000000000000000000" pitchFamily="2" charset="0"/>
                <a:ea typeface="Roboto" panose="02000000000000000000" pitchFamily="2" charset="0"/>
              </a:rPr>
              <a:t>(Meta-)Datenmodellierung</a:t>
            </a:r>
            <a:r>
              <a:rPr lang="de-DE">
                <a:solidFill>
                  <a:schemeClr val="bg1"/>
                </a:solidFill>
                <a:latin typeface="Roboto" panose="02000000000000000000" pitchFamily="2" charset="0"/>
                <a:ea typeface="Roboto" panose="02000000000000000000" pitchFamily="2" charset="0"/>
              </a:rPr>
              <a:t>, um</a:t>
            </a:r>
            <a:r>
              <a:rPr lang="de-DE">
                <a:solidFill>
                  <a:schemeClr val="tx1"/>
                </a:solidFill>
                <a:latin typeface="Roboto" panose="02000000000000000000" pitchFamily="2" charset="0"/>
                <a:ea typeface="Roboto" panose="02000000000000000000" pitchFamily="2" charset="0"/>
              </a:rPr>
              <a:t> </a:t>
            </a:r>
            <a:r>
              <a:rPr lang="de-DE" b="1">
                <a:solidFill>
                  <a:schemeClr val="accent2">
                    <a:lumMod val="50000"/>
                  </a:schemeClr>
                </a:solidFill>
                <a:latin typeface="Roboto" panose="02000000000000000000" pitchFamily="2" charset="0"/>
                <a:ea typeface="Roboto" panose="02000000000000000000" pitchFamily="2" charset="0"/>
              </a:rPr>
              <a:t>FAIR-Daten</a:t>
            </a:r>
            <a:r>
              <a:rPr lang="de-DE">
                <a:solidFill>
                  <a:schemeClr val="tx1"/>
                </a:solidFill>
                <a:latin typeface="Roboto" panose="02000000000000000000" pitchFamily="2" charset="0"/>
                <a:ea typeface="Roboto" panose="02000000000000000000" pitchFamily="2" charset="0"/>
              </a:rPr>
              <a:t> </a:t>
            </a:r>
            <a:r>
              <a:rPr lang="de-DE">
                <a:solidFill>
                  <a:schemeClr val="bg1"/>
                </a:solidFill>
                <a:latin typeface="Roboto" panose="02000000000000000000" pitchFamily="2" charset="0"/>
                <a:ea typeface="Roboto" panose="02000000000000000000" pitchFamily="2" charset="0"/>
              </a:rPr>
              <a:t>in</a:t>
            </a:r>
            <a:r>
              <a:rPr lang="de-DE">
                <a:solidFill>
                  <a:schemeClr val="tx1"/>
                </a:solidFill>
                <a:latin typeface="Roboto" panose="02000000000000000000" pitchFamily="2" charset="0"/>
                <a:ea typeface="Roboto" panose="02000000000000000000" pitchFamily="2" charset="0"/>
              </a:rPr>
              <a:t> </a:t>
            </a:r>
            <a:r>
              <a:rPr lang="de-DE" b="1">
                <a:solidFill>
                  <a:srgbClr val="7030A0"/>
                </a:solidFill>
                <a:latin typeface="Roboto" panose="02000000000000000000" pitchFamily="2" charset="0"/>
                <a:ea typeface="Roboto" panose="02000000000000000000" pitchFamily="2" charset="0"/>
              </a:rPr>
              <a:t>RDM</a:t>
            </a:r>
            <a:r>
              <a:rPr lang="de-DE">
                <a:solidFill>
                  <a:schemeClr val="tx1"/>
                </a:solidFill>
                <a:latin typeface="Roboto" panose="02000000000000000000" pitchFamily="2" charset="0"/>
                <a:ea typeface="Roboto" panose="02000000000000000000" pitchFamily="2" charset="0"/>
              </a:rPr>
              <a:t> </a:t>
            </a:r>
            <a:r>
              <a:rPr lang="de-DE">
                <a:solidFill>
                  <a:schemeClr val="bg1"/>
                </a:solidFill>
                <a:latin typeface="Roboto" panose="02000000000000000000" pitchFamily="2" charset="0"/>
                <a:ea typeface="Roboto" panose="02000000000000000000" pitchFamily="2" charset="0"/>
              </a:rPr>
              <a:t>zu erreichen. Dies umfasst eine Gruppe von domänenspezifischen Aspekten: </a:t>
            </a:r>
            <a:r>
              <a:rPr lang="de-DE" b="1">
                <a:solidFill>
                  <a:schemeClr val="accent5">
                    <a:lumMod val="75000"/>
                  </a:schemeClr>
                </a:solidFill>
                <a:latin typeface="Roboto" panose="02000000000000000000" pitchFamily="2" charset="0"/>
                <a:ea typeface="Roboto" panose="02000000000000000000" pitchFamily="2" charset="0"/>
              </a:rPr>
              <a:t>Meta- und Forschungsdatenstrukturen</a:t>
            </a:r>
            <a:r>
              <a:rPr lang="de-DE" b="1">
                <a:solidFill>
                  <a:schemeClr val="bg1"/>
                </a:solidFill>
                <a:latin typeface="Roboto" panose="02000000000000000000" pitchFamily="2" charset="0"/>
                <a:ea typeface="Roboto" panose="02000000000000000000" pitchFamily="2" charset="0"/>
              </a:rPr>
              <a:t>, </a:t>
            </a:r>
            <a:r>
              <a:rPr lang="de-DE" b="1">
                <a:solidFill>
                  <a:schemeClr val="accent2">
                    <a:lumMod val="75000"/>
                  </a:schemeClr>
                </a:solidFill>
                <a:latin typeface="Roboto" panose="02000000000000000000" pitchFamily="2" charset="0"/>
                <a:ea typeface="Roboto" panose="02000000000000000000" pitchFamily="2" charset="0"/>
              </a:rPr>
              <a:t>semantische Modellierung</a:t>
            </a:r>
            <a:r>
              <a:rPr lang="de-DE" b="1">
                <a:solidFill>
                  <a:schemeClr val="bg1"/>
                </a:solidFill>
                <a:latin typeface="Roboto" panose="02000000000000000000" pitchFamily="2" charset="0"/>
                <a:ea typeface="Roboto" panose="02000000000000000000" pitchFamily="2" charset="0"/>
              </a:rPr>
              <a:t>,</a:t>
            </a:r>
            <a:r>
              <a:rPr lang="de-DE" b="1">
                <a:solidFill>
                  <a:schemeClr val="tx1"/>
                </a:solidFill>
                <a:latin typeface="Roboto" panose="02000000000000000000" pitchFamily="2" charset="0"/>
                <a:ea typeface="Roboto" panose="02000000000000000000" pitchFamily="2" charset="0"/>
              </a:rPr>
              <a:t> </a:t>
            </a:r>
            <a:r>
              <a:rPr lang="de-DE" b="1" err="1">
                <a:solidFill>
                  <a:schemeClr val="accent6">
                    <a:lumMod val="50000"/>
                  </a:schemeClr>
                </a:solidFill>
                <a:latin typeface="Roboto" panose="02000000000000000000" pitchFamily="2" charset="0"/>
                <a:ea typeface="Roboto" panose="02000000000000000000" pitchFamily="2" charset="0"/>
              </a:rPr>
              <a:t>Linked</a:t>
            </a:r>
            <a:r>
              <a:rPr lang="de-DE" b="1">
                <a:solidFill>
                  <a:schemeClr val="accent6">
                    <a:lumMod val="50000"/>
                  </a:schemeClr>
                </a:solidFill>
                <a:latin typeface="Roboto" panose="02000000000000000000" pitchFamily="2" charset="0"/>
                <a:ea typeface="Roboto" panose="02000000000000000000" pitchFamily="2" charset="0"/>
              </a:rPr>
              <a:t> Open Data </a:t>
            </a:r>
            <a:r>
              <a:rPr lang="de-DE">
                <a:solidFill>
                  <a:schemeClr val="bg1"/>
                </a:solidFill>
                <a:latin typeface="Roboto" panose="02000000000000000000" pitchFamily="2" charset="0"/>
                <a:ea typeface="Roboto" panose="02000000000000000000" pitchFamily="2" charset="0"/>
              </a:rPr>
              <a:t>und</a:t>
            </a:r>
            <a:r>
              <a:rPr lang="de-DE">
                <a:solidFill>
                  <a:schemeClr val="accent6">
                    <a:lumMod val="50000"/>
                  </a:schemeClr>
                </a:solidFill>
                <a:latin typeface="Roboto" panose="02000000000000000000" pitchFamily="2" charset="0"/>
                <a:ea typeface="Roboto" panose="02000000000000000000" pitchFamily="2" charset="0"/>
              </a:rPr>
              <a:t> </a:t>
            </a:r>
            <a:r>
              <a:rPr lang="de-DE" b="1">
                <a:solidFill>
                  <a:schemeClr val="accent6">
                    <a:lumMod val="50000"/>
                  </a:schemeClr>
                </a:solidFill>
                <a:latin typeface="Roboto" panose="02000000000000000000" pitchFamily="2" charset="0"/>
                <a:ea typeface="Roboto" panose="02000000000000000000" pitchFamily="2" charset="0"/>
              </a:rPr>
              <a:t>Unschärfe, Vagheit und Unsicherheit</a:t>
            </a:r>
            <a:r>
              <a:rPr lang="de-DE">
                <a:solidFill>
                  <a:schemeClr val="accent6">
                    <a:lumMod val="50000"/>
                  </a:schemeClr>
                </a:solidFill>
                <a:latin typeface="Roboto" panose="02000000000000000000" pitchFamily="2" charset="0"/>
                <a:ea typeface="Roboto" panose="02000000000000000000" pitchFamily="2" charset="0"/>
              </a:rPr>
              <a:t>.</a:t>
            </a:r>
          </a:p>
        </p:txBody>
      </p:sp>
    </p:spTree>
    <p:extLst>
      <p:ext uri="{BB962C8B-B14F-4D97-AF65-F5344CB8AC3E}">
        <p14:creationId xmlns:p14="http://schemas.microsoft.com/office/powerpoint/2010/main" val="25513079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Raum, Screenshot, Farbigkeit, Stern enthält.&#10;&#10;Automatisch generierte Beschreibung">
            <a:extLst>
              <a:ext uri="{FF2B5EF4-FFF2-40B4-BE49-F238E27FC236}">
                <a16:creationId xmlns:a16="http://schemas.microsoft.com/office/drawing/2014/main" id="{3CA9CD32-F551-2BB0-4344-17E22DE8040C}"/>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44458" r="10709" b="20299"/>
          <a:stretch/>
        </p:blipFill>
        <p:spPr>
          <a:xfrm rot="16200000">
            <a:off x="2667000" y="-2667000"/>
            <a:ext cx="6858000" cy="12192000"/>
          </a:xfrm>
          <a:prstGeom prst="rect">
            <a:avLst/>
          </a:prstGeom>
        </p:spPr>
      </p:pic>
      <p:grpSp>
        <p:nvGrpSpPr>
          <p:cNvPr id="18" name="Gruppieren 17">
            <a:extLst>
              <a:ext uri="{FF2B5EF4-FFF2-40B4-BE49-F238E27FC236}">
                <a16:creationId xmlns:a16="http://schemas.microsoft.com/office/drawing/2014/main" id="{02FAE91A-A373-6DF8-D459-07A911D519C0}"/>
              </a:ext>
            </a:extLst>
          </p:cNvPr>
          <p:cNvGrpSpPr/>
          <p:nvPr/>
        </p:nvGrpSpPr>
        <p:grpSpPr>
          <a:xfrm>
            <a:off x="7958463" y="228532"/>
            <a:ext cx="3151273" cy="1714292"/>
            <a:chOff x="4894705" y="123757"/>
            <a:chExt cx="3151273" cy="1714292"/>
          </a:xfrm>
        </p:grpSpPr>
        <p:sp>
          <p:nvSpPr>
            <p:cNvPr id="14" name="Rechteck: abgerundete Ecken 13">
              <a:extLst>
                <a:ext uri="{FF2B5EF4-FFF2-40B4-BE49-F238E27FC236}">
                  <a16:creationId xmlns:a16="http://schemas.microsoft.com/office/drawing/2014/main" id="{DC76672C-4A38-DB94-2853-4614915BD8AC}"/>
                </a:ext>
              </a:extLst>
            </p:cNvPr>
            <p:cNvSpPr/>
            <p:nvPr/>
          </p:nvSpPr>
          <p:spPr>
            <a:xfrm>
              <a:off x="5030341" y="260903"/>
              <a:ext cx="2880000" cy="144000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Grafik 16" descr="Ein Bild, das Schrift, Grafiken, Screenshot, Grafikdesign enthält.&#10;&#10;Automatisch generierte Beschreibung">
              <a:extLst>
                <a:ext uri="{FF2B5EF4-FFF2-40B4-BE49-F238E27FC236}">
                  <a16:creationId xmlns:a16="http://schemas.microsoft.com/office/drawing/2014/main" id="{ED4943C1-86D3-42E4-5F9A-BC012A136C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4705" y="123757"/>
              <a:ext cx="3151273" cy="1714292"/>
            </a:xfrm>
            <a:prstGeom prst="rect">
              <a:avLst/>
            </a:prstGeom>
          </p:spPr>
        </p:pic>
      </p:grpSp>
      <p:grpSp>
        <p:nvGrpSpPr>
          <p:cNvPr id="23" name="Gruppieren 22">
            <a:extLst>
              <a:ext uri="{FF2B5EF4-FFF2-40B4-BE49-F238E27FC236}">
                <a16:creationId xmlns:a16="http://schemas.microsoft.com/office/drawing/2014/main" id="{819B6522-A24F-BB83-8E42-6D73955C91D1}"/>
              </a:ext>
            </a:extLst>
          </p:cNvPr>
          <p:cNvGrpSpPr/>
          <p:nvPr/>
        </p:nvGrpSpPr>
        <p:grpSpPr>
          <a:xfrm>
            <a:off x="1198023" y="365678"/>
            <a:ext cx="2880000" cy="1581015"/>
            <a:chOff x="3620641" y="2359526"/>
            <a:chExt cx="2880000" cy="1581015"/>
          </a:xfrm>
        </p:grpSpPr>
        <p:sp>
          <p:nvSpPr>
            <p:cNvPr id="20" name="Rechteck: abgerundete Ecken 19">
              <a:extLst>
                <a:ext uri="{FF2B5EF4-FFF2-40B4-BE49-F238E27FC236}">
                  <a16:creationId xmlns:a16="http://schemas.microsoft.com/office/drawing/2014/main" id="{9CD8EF3E-D85B-AC9A-5DA7-1D440EFA314B}"/>
                </a:ext>
              </a:extLst>
            </p:cNvPr>
            <p:cNvSpPr/>
            <p:nvPr/>
          </p:nvSpPr>
          <p:spPr>
            <a:xfrm>
              <a:off x="3620641" y="2359526"/>
              <a:ext cx="2880000" cy="144000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fik 21">
              <a:extLst>
                <a:ext uri="{FF2B5EF4-FFF2-40B4-BE49-F238E27FC236}">
                  <a16:creationId xmlns:a16="http://schemas.microsoft.com/office/drawing/2014/main" id="{7707F02D-C143-857A-683C-2313FA54076E}"/>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9368"/>
            <a:stretch/>
          </p:blipFill>
          <p:spPr>
            <a:xfrm>
              <a:off x="3970206" y="2498975"/>
              <a:ext cx="2180871" cy="1161102"/>
            </a:xfrm>
            <a:prstGeom prst="rect">
              <a:avLst/>
            </a:prstGeom>
          </p:spPr>
        </p:pic>
      </p:grpSp>
      <p:grpSp>
        <p:nvGrpSpPr>
          <p:cNvPr id="29" name="Gruppieren 28">
            <a:extLst>
              <a:ext uri="{FF2B5EF4-FFF2-40B4-BE49-F238E27FC236}">
                <a16:creationId xmlns:a16="http://schemas.microsoft.com/office/drawing/2014/main" id="{7EB49E67-9153-EA60-9AD6-C91E4B30D566}"/>
              </a:ext>
            </a:extLst>
          </p:cNvPr>
          <p:cNvGrpSpPr/>
          <p:nvPr/>
        </p:nvGrpSpPr>
        <p:grpSpPr>
          <a:xfrm>
            <a:off x="4655999" y="365678"/>
            <a:ext cx="2880000" cy="1440000"/>
            <a:chOff x="7241283" y="1942824"/>
            <a:chExt cx="2880000" cy="1440000"/>
          </a:xfrm>
        </p:grpSpPr>
        <p:sp>
          <p:nvSpPr>
            <p:cNvPr id="25" name="Rechteck: abgerundete Ecken 24">
              <a:extLst>
                <a:ext uri="{FF2B5EF4-FFF2-40B4-BE49-F238E27FC236}">
                  <a16:creationId xmlns:a16="http://schemas.microsoft.com/office/drawing/2014/main" id="{76B36A8E-9AA3-AF38-8282-99CF8C2ADDEE}"/>
                </a:ext>
              </a:extLst>
            </p:cNvPr>
            <p:cNvSpPr/>
            <p:nvPr/>
          </p:nvSpPr>
          <p:spPr>
            <a:xfrm>
              <a:off x="7241283" y="1942824"/>
              <a:ext cx="2880000" cy="144000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Grafik 27" descr="Ein Bild, das Logo, Symbol, Grafiken, Schrift enthält.&#10;&#10;Automatisch generierte Beschreibung">
              <a:extLst>
                <a:ext uri="{FF2B5EF4-FFF2-40B4-BE49-F238E27FC236}">
                  <a16:creationId xmlns:a16="http://schemas.microsoft.com/office/drawing/2014/main" id="{359F820D-7ABB-E1DD-1F0F-7FC2324FA778}"/>
                </a:ext>
              </a:extLst>
            </p:cNvPr>
            <p:cNvPicPr>
              <a:picLocks noChangeAspect="1"/>
            </p:cNvPicPr>
            <p:nvPr/>
          </p:nvPicPr>
          <p:blipFill rotWithShape="1">
            <a:blip r:embed="rId6">
              <a:alphaModFix amt="35000"/>
              <a:extLst>
                <a:ext uri="{28A0092B-C50C-407E-A947-70E740481C1C}">
                  <a14:useLocalDpi xmlns:a14="http://schemas.microsoft.com/office/drawing/2010/main" val="0"/>
                </a:ext>
              </a:extLst>
            </a:blip>
            <a:srcRect l="17295" t="4995" r="19196" b="4794"/>
            <a:stretch/>
          </p:blipFill>
          <p:spPr>
            <a:xfrm>
              <a:off x="7766883" y="2013384"/>
              <a:ext cx="1828800" cy="1298880"/>
            </a:xfrm>
            <a:prstGeom prst="rect">
              <a:avLst/>
            </a:prstGeom>
          </p:spPr>
        </p:pic>
      </p:grpSp>
      <p:sp>
        <p:nvSpPr>
          <p:cNvPr id="31" name="Rechteck: abgerundete Ecken 30">
            <a:extLst>
              <a:ext uri="{FF2B5EF4-FFF2-40B4-BE49-F238E27FC236}">
                <a16:creationId xmlns:a16="http://schemas.microsoft.com/office/drawing/2014/main" id="{C983B727-F104-25E0-C2FD-F2A3A5FD9336}"/>
              </a:ext>
            </a:extLst>
          </p:cNvPr>
          <p:cNvSpPr/>
          <p:nvPr/>
        </p:nvSpPr>
        <p:spPr>
          <a:xfrm>
            <a:off x="1198023" y="2308502"/>
            <a:ext cx="9795955" cy="4183819"/>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de-DE" sz="1400" err="1">
                <a:solidFill>
                  <a:schemeClr val="tx1"/>
                </a:solidFill>
                <a:latin typeface="Roboto" panose="02000000000000000000" pitchFamily="2" charset="0"/>
                <a:ea typeface="Roboto" panose="02000000000000000000" pitchFamily="2" charset="0"/>
              </a:rPr>
              <a:t>Linked</a:t>
            </a:r>
            <a:r>
              <a:rPr lang="de-DE" sz="1400">
                <a:solidFill>
                  <a:schemeClr val="tx1"/>
                </a:solidFill>
                <a:latin typeface="Roboto" panose="02000000000000000000" pitchFamily="2" charset="0"/>
                <a:ea typeface="Roboto" panose="02000000000000000000" pitchFamily="2" charset="0"/>
              </a:rPr>
              <a:t> Data ja, aber wie?</a:t>
            </a:r>
          </a:p>
          <a:p>
            <a:pPr algn="just"/>
            <a:endParaRPr lang="de-DE" sz="1400">
              <a:solidFill>
                <a:schemeClr val="tx1"/>
              </a:solidFill>
              <a:latin typeface="Roboto" panose="02000000000000000000" pitchFamily="2" charset="0"/>
              <a:ea typeface="Roboto" panose="02000000000000000000" pitchFamily="2" charset="0"/>
            </a:endParaRPr>
          </a:p>
          <a:p>
            <a:pPr algn="just"/>
            <a:r>
              <a:rPr lang="de-DE" sz="1400">
                <a:solidFill>
                  <a:schemeClr val="tx1"/>
                </a:solidFill>
                <a:latin typeface="Roboto" panose="02000000000000000000" pitchFamily="2" charset="0"/>
                <a:ea typeface="Roboto" panose="02000000000000000000" pitchFamily="2" charset="0"/>
              </a:rPr>
              <a:t>Als Forscher an einer fachwissenschaftlichen Einrichtung bin ich an einem kunsthistorischen Projekt beteiligt, das sich mit außereuropäischem Material beschäftigt. Wir möchten gerne Kunstwerke inhaltlich klassifizieren, aber die bestehenden (oft eurozentrischen) Vokabulare (</a:t>
            </a:r>
            <a:r>
              <a:rPr lang="de-DE" sz="1400" err="1">
                <a:solidFill>
                  <a:schemeClr val="tx1"/>
                </a:solidFill>
                <a:latin typeface="Roboto" panose="02000000000000000000" pitchFamily="2" charset="0"/>
                <a:ea typeface="Roboto" panose="02000000000000000000" pitchFamily="2" charset="0"/>
              </a:rPr>
              <a:t>IconClass</a:t>
            </a:r>
            <a:r>
              <a:rPr lang="de-DE" sz="1400">
                <a:solidFill>
                  <a:schemeClr val="tx1"/>
                </a:solidFill>
                <a:latin typeface="Roboto" panose="02000000000000000000" pitchFamily="2" charset="0"/>
                <a:ea typeface="Roboto" panose="02000000000000000000" pitchFamily="2" charset="0"/>
              </a:rPr>
              <a:t>, Getty) decken unser Material nicht ab. Wir brauchen also ein eigenes Vokabular, das aber möglichst (da, wo es Überschneidungen gibt) Cross-Links zu bestehenden Vokabularen bietet. Dafür steht an unserer Einrichtung keine Software bereit, und die typischen Lösungen (wie z.B. </a:t>
            </a:r>
            <a:r>
              <a:rPr lang="de-DE" sz="1400" err="1">
                <a:solidFill>
                  <a:schemeClr val="tx1"/>
                </a:solidFill>
                <a:latin typeface="Roboto" panose="02000000000000000000" pitchFamily="2" charset="0"/>
                <a:ea typeface="Roboto" panose="02000000000000000000" pitchFamily="2" charset="0"/>
              </a:rPr>
              <a:t>VocBench</a:t>
            </a:r>
            <a:r>
              <a:rPr lang="de-DE" sz="1400">
                <a:solidFill>
                  <a:schemeClr val="tx1"/>
                </a:solidFill>
                <a:latin typeface="Roboto" panose="02000000000000000000" pitchFamily="2" charset="0"/>
                <a:ea typeface="Roboto" panose="02000000000000000000" pitchFamily="2" charset="0"/>
              </a:rPr>
              <a:t>) sind kompliziert aufzusetzen.</a:t>
            </a:r>
          </a:p>
          <a:p>
            <a:pPr algn="just"/>
            <a:r>
              <a:rPr lang="de-DE" sz="1400">
                <a:solidFill>
                  <a:schemeClr val="tx1"/>
                </a:solidFill>
                <a:latin typeface="Roboto" panose="02000000000000000000" pitchFamily="2" charset="0"/>
                <a:ea typeface="Roboto" panose="02000000000000000000" pitchFamily="2" charset="0"/>
              </a:rPr>
              <a:t>Noch schwieriger wird es bei komplexeren Datenstrukturen, wie z.B. historischen </a:t>
            </a:r>
            <a:r>
              <a:rPr lang="de-DE" sz="1400" err="1">
                <a:solidFill>
                  <a:schemeClr val="tx1"/>
                </a:solidFill>
                <a:latin typeface="Roboto" panose="02000000000000000000" pitchFamily="2" charset="0"/>
                <a:ea typeface="Roboto" panose="02000000000000000000" pitchFamily="2" charset="0"/>
              </a:rPr>
              <a:t>Gazetteers</a:t>
            </a:r>
            <a:r>
              <a:rPr lang="de-DE" sz="1400">
                <a:solidFill>
                  <a:schemeClr val="tx1"/>
                </a:solidFill>
                <a:latin typeface="Roboto" panose="02000000000000000000" pitchFamily="2" charset="0"/>
                <a:ea typeface="Roboto" panose="02000000000000000000" pitchFamily="2" charset="0"/>
              </a:rPr>
              <a:t>, deren Modell noch etwas komplizierter ist als das eine Thesaurus. Hier bestehen z.B. mit </a:t>
            </a:r>
            <a:r>
              <a:rPr lang="de-DE" sz="1400" err="1">
                <a:solidFill>
                  <a:schemeClr val="tx1"/>
                </a:solidFill>
                <a:latin typeface="Roboto" panose="02000000000000000000" pitchFamily="2" charset="0"/>
                <a:ea typeface="Roboto" panose="02000000000000000000" pitchFamily="2" charset="0"/>
              </a:rPr>
              <a:t>LinkedPlaces</a:t>
            </a:r>
            <a:r>
              <a:rPr lang="de-DE" sz="1400">
                <a:solidFill>
                  <a:schemeClr val="tx1"/>
                </a:solidFill>
                <a:latin typeface="Roboto" panose="02000000000000000000" pitchFamily="2" charset="0"/>
                <a:ea typeface="Roboto" panose="02000000000000000000" pitchFamily="2" charset="0"/>
              </a:rPr>
              <a:t> gute Referenzformate, aber keine Tools, um </a:t>
            </a:r>
            <a:r>
              <a:rPr lang="de-DE" sz="1400" err="1">
                <a:solidFill>
                  <a:schemeClr val="tx1"/>
                </a:solidFill>
                <a:latin typeface="Roboto" panose="02000000000000000000" pitchFamily="2" charset="0"/>
                <a:ea typeface="Roboto" panose="02000000000000000000" pitchFamily="2" charset="0"/>
              </a:rPr>
              <a:t>komplatible</a:t>
            </a:r>
            <a:r>
              <a:rPr lang="de-DE" sz="1400">
                <a:solidFill>
                  <a:schemeClr val="tx1"/>
                </a:solidFill>
                <a:latin typeface="Roboto" panose="02000000000000000000" pitchFamily="2" charset="0"/>
                <a:ea typeface="Roboto" panose="02000000000000000000" pitchFamily="2" charset="0"/>
              </a:rPr>
              <a:t> Daten nutzerfreundlich zu erstellen.</a:t>
            </a:r>
          </a:p>
          <a:p>
            <a:pPr algn="just"/>
            <a:r>
              <a:rPr lang="de-DE" sz="1400">
                <a:solidFill>
                  <a:schemeClr val="tx1"/>
                </a:solidFill>
                <a:latin typeface="Roboto" panose="02000000000000000000" pitchFamily="2" charset="0"/>
                <a:ea typeface="Roboto" panose="02000000000000000000" pitchFamily="2" charset="0"/>
              </a:rPr>
              <a:t>Neben dem Editor für die Vokabulare selbst ist es für </a:t>
            </a:r>
            <a:r>
              <a:rPr lang="de-DE" sz="1400" err="1">
                <a:solidFill>
                  <a:schemeClr val="tx1"/>
                </a:solidFill>
                <a:latin typeface="Roboto" panose="02000000000000000000" pitchFamily="2" charset="0"/>
                <a:ea typeface="Roboto" panose="02000000000000000000" pitchFamily="2" charset="0"/>
              </a:rPr>
              <a:t>LinkedData</a:t>
            </a:r>
            <a:r>
              <a:rPr lang="de-DE" sz="1400">
                <a:solidFill>
                  <a:schemeClr val="tx1"/>
                </a:solidFill>
                <a:latin typeface="Roboto" panose="02000000000000000000" pitchFamily="2" charset="0"/>
                <a:ea typeface="Roboto" panose="02000000000000000000" pitchFamily="2" charset="0"/>
              </a:rPr>
              <a:t> natürlich auch notwendig, stabile URIs zu verwenden. Und auch wenn diese als Identifier nicht unbedingt auf eine tatsächliche Ressource verweisen müssen, ist es doch gute Praxis, dass die URIs auflösen und auf menschen- sowie maschinenlesbare Dokumentation verweisen. Unsere Einrichtung selbst kann dafür nicht die Gewähr der Dauer bieten. Also wäre ein Handle-System sowie ein System zur Generierung von Dokumentation für Vokabularen zusätzlich nützlich.</a:t>
            </a:r>
            <a:endParaRPr lang="en-GB" sz="1400">
              <a:solidFill>
                <a:schemeClr val="tx1"/>
              </a:solidFill>
              <a:latin typeface="Roboto" panose="02000000000000000000" pitchFamily="2" charset="0"/>
              <a:ea typeface="Roboto" panose="02000000000000000000" pitchFamily="2" charset="0"/>
            </a:endParaRPr>
          </a:p>
        </p:txBody>
      </p:sp>
      <p:sp>
        <p:nvSpPr>
          <p:cNvPr id="32" name="Rechteck: abgerundete Ecken 31">
            <a:extLst>
              <a:ext uri="{FF2B5EF4-FFF2-40B4-BE49-F238E27FC236}">
                <a16:creationId xmlns:a16="http://schemas.microsoft.com/office/drawing/2014/main" id="{7A43D2DB-249B-7C4F-8038-197A57DF734A}"/>
              </a:ext>
            </a:extLst>
          </p:cNvPr>
          <p:cNvSpPr/>
          <p:nvPr/>
        </p:nvSpPr>
        <p:spPr>
          <a:xfrm>
            <a:off x="1198022" y="2277130"/>
            <a:ext cx="9795955" cy="4183819"/>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de-DE" b="1" err="1">
                <a:solidFill>
                  <a:schemeClr val="accent6">
                    <a:lumMod val="75000"/>
                  </a:schemeClr>
                </a:solidFill>
                <a:latin typeface="Roboto" panose="02000000000000000000" pitchFamily="2" charset="0"/>
                <a:ea typeface="Roboto" panose="02000000000000000000" pitchFamily="2" charset="0"/>
              </a:rPr>
              <a:t>Linked</a:t>
            </a:r>
            <a:r>
              <a:rPr lang="de-DE" b="1">
                <a:solidFill>
                  <a:schemeClr val="accent6">
                    <a:lumMod val="75000"/>
                  </a:schemeClr>
                </a:solidFill>
                <a:latin typeface="Roboto" panose="02000000000000000000" pitchFamily="2" charset="0"/>
                <a:ea typeface="Roboto" panose="02000000000000000000" pitchFamily="2" charset="0"/>
              </a:rPr>
              <a:t> Data </a:t>
            </a:r>
            <a:r>
              <a:rPr lang="de-DE">
                <a:solidFill>
                  <a:srgbClr val="FFFFFF"/>
                </a:solidFill>
                <a:latin typeface="Roboto" panose="02000000000000000000" pitchFamily="2" charset="0"/>
                <a:ea typeface="Roboto" panose="02000000000000000000" pitchFamily="2" charset="0"/>
              </a:rPr>
              <a:t>ja, aber wie?</a:t>
            </a:r>
          </a:p>
          <a:p>
            <a:pPr algn="just"/>
            <a:endParaRPr lang="de-DE" sz="1100">
              <a:solidFill>
                <a:schemeClr val="tx1"/>
              </a:solidFill>
              <a:latin typeface="Roboto" panose="02000000000000000000" pitchFamily="2" charset="0"/>
              <a:ea typeface="Roboto" panose="02000000000000000000" pitchFamily="2" charset="0"/>
            </a:endParaRPr>
          </a:p>
          <a:p>
            <a:pPr algn="just"/>
            <a:r>
              <a:rPr lang="de-DE" sz="1100">
                <a:solidFill>
                  <a:schemeClr val="bg1"/>
                </a:solidFill>
                <a:latin typeface="Roboto" panose="02000000000000000000" pitchFamily="2" charset="0"/>
                <a:ea typeface="Roboto" panose="02000000000000000000" pitchFamily="2" charset="0"/>
              </a:rPr>
              <a:t>Als Forscher an einer fachwissenschaftlichen Einrichtung bin ich an einem kunsthistorischen Projekt beteiligt, das </a:t>
            </a:r>
            <a:r>
              <a:rPr lang="de-DE" sz="1400">
                <a:solidFill>
                  <a:schemeClr val="bg1"/>
                </a:solidFill>
                <a:latin typeface="Roboto" panose="02000000000000000000" pitchFamily="2" charset="0"/>
                <a:ea typeface="Roboto" panose="02000000000000000000" pitchFamily="2" charset="0"/>
              </a:rPr>
              <a:t>sich mit außereuropäischem Material beschäftigt. Wir möchten gerne Kunstwerke inhaltlich klassifizieren, aber die bestehenden (oft eurozentrischen) Vokabulare (</a:t>
            </a:r>
            <a:r>
              <a:rPr lang="de-DE" sz="1400" err="1">
                <a:solidFill>
                  <a:schemeClr val="bg1"/>
                </a:solidFill>
                <a:latin typeface="Roboto" panose="02000000000000000000" pitchFamily="2" charset="0"/>
                <a:ea typeface="Roboto" panose="02000000000000000000" pitchFamily="2" charset="0"/>
              </a:rPr>
              <a:t>IconClass</a:t>
            </a:r>
            <a:r>
              <a:rPr lang="de-DE" sz="1400">
                <a:solidFill>
                  <a:schemeClr val="bg1"/>
                </a:solidFill>
                <a:latin typeface="Roboto" panose="02000000000000000000" pitchFamily="2" charset="0"/>
                <a:ea typeface="Roboto" panose="02000000000000000000" pitchFamily="2" charset="0"/>
              </a:rPr>
              <a:t>, Getty) decken unser Material nicht ab. Wir </a:t>
            </a:r>
            <a:r>
              <a:rPr lang="de-DE" b="1">
                <a:solidFill>
                  <a:schemeClr val="bg1"/>
                </a:solidFill>
                <a:latin typeface="Roboto" panose="02000000000000000000" pitchFamily="2" charset="0"/>
                <a:ea typeface="Roboto" panose="02000000000000000000" pitchFamily="2" charset="0"/>
              </a:rPr>
              <a:t>brauchen</a:t>
            </a:r>
            <a:r>
              <a:rPr lang="de-DE" sz="1400">
                <a:solidFill>
                  <a:schemeClr val="tx1"/>
                </a:solidFill>
                <a:latin typeface="Roboto" panose="02000000000000000000" pitchFamily="2" charset="0"/>
                <a:ea typeface="Roboto" panose="02000000000000000000" pitchFamily="2" charset="0"/>
              </a:rPr>
              <a:t> </a:t>
            </a:r>
            <a:r>
              <a:rPr lang="de-DE" sz="1400">
                <a:solidFill>
                  <a:schemeClr val="bg1"/>
                </a:solidFill>
                <a:latin typeface="Roboto" panose="02000000000000000000" pitchFamily="2" charset="0"/>
                <a:ea typeface="Roboto" panose="02000000000000000000" pitchFamily="2" charset="0"/>
              </a:rPr>
              <a:t>also ein eigenes </a:t>
            </a:r>
            <a:r>
              <a:rPr lang="de-DE" b="1">
                <a:solidFill>
                  <a:schemeClr val="accent4">
                    <a:lumMod val="75000"/>
                  </a:schemeClr>
                </a:solidFill>
                <a:latin typeface="Roboto" panose="02000000000000000000" pitchFamily="2" charset="0"/>
                <a:ea typeface="Roboto" panose="02000000000000000000" pitchFamily="2" charset="0"/>
              </a:rPr>
              <a:t>Vokabular</a:t>
            </a:r>
            <a:r>
              <a:rPr lang="de-DE" sz="1400">
                <a:solidFill>
                  <a:schemeClr val="bg1"/>
                </a:solidFill>
                <a:latin typeface="Roboto" panose="02000000000000000000" pitchFamily="2" charset="0"/>
                <a:ea typeface="Roboto" panose="02000000000000000000" pitchFamily="2" charset="0"/>
              </a:rPr>
              <a:t>, das aber möglichst (da, wo es Überschneidungen gibt) Cross-Links zu bestehenden Vokabularen bietet. Dafür </a:t>
            </a:r>
            <a:r>
              <a:rPr lang="de-DE" b="1">
                <a:solidFill>
                  <a:schemeClr val="accent1">
                    <a:lumMod val="50000"/>
                  </a:schemeClr>
                </a:solidFill>
                <a:latin typeface="Roboto" panose="02000000000000000000" pitchFamily="2" charset="0"/>
                <a:ea typeface="Roboto" panose="02000000000000000000" pitchFamily="2" charset="0"/>
              </a:rPr>
              <a:t>steht an unserer Einrichtung keine Software bereit</a:t>
            </a:r>
            <a:r>
              <a:rPr lang="de-DE" sz="1400">
                <a:solidFill>
                  <a:schemeClr val="bg1"/>
                </a:solidFill>
                <a:latin typeface="Roboto" panose="02000000000000000000" pitchFamily="2" charset="0"/>
                <a:ea typeface="Roboto" panose="02000000000000000000" pitchFamily="2" charset="0"/>
              </a:rPr>
              <a:t>, und die typischen </a:t>
            </a:r>
            <a:r>
              <a:rPr lang="de-DE" sz="1100">
                <a:solidFill>
                  <a:schemeClr val="bg1"/>
                </a:solidFill>
                <a:latin typeface="Roboto" panose="02000000000000000000" pitchFamily="2" charset="0"/>
                <a:ea typeface="Roboto" panose="02000000000000000000" pitchFamily="2" charset="0"/>
              </a:rPr>
              <a:t>Lösungen (wie z.B. </a:t>
            </a:r>
            <a:r>
              <a:rPr lang="de-DE" sz="1100" err="1">
                <a:solidFill>
                  <a:schemeClr val="bg1"/>
                </a:solidFill>
                <a:latin typeface="Roboto" panose="02000000000000000000" pitchFamily="2" charset="0"/>
                <a:ea typeface="Roboto" panose="02000000000000000000" pitchFamily="2" charset="0"/>
              </a:rPr>
              <a:t>VocBench</a:t>
            </a:r>
            <a:r>
              <a:rPr lang="de-DE" sz="1100">
                <a:solidFill>
                  <a:schemeClr val="bg1"/>
                </a:solidFill>
                <a:latin typeface="Roboto" panose="02000000000000000000" pitchFamily="2" charset="0"/>
                <a:ea typeface="Roboto" panose="02000000000000000000" pitchFamily="2" charset="0"/>
              </a:rPr>
              <a:t>) sind kompliziert aufzusetzen.</a:t>
            </a:r>
          </a:p>
          <a:p>
            <a:pPr algn="just"/>
            <a:r>
              <a:rPr lang="de-DE" sz="1400">
                <a:solidFill>
                  <a:schemeClr val="bg1"/>
                </a:solidFill>
                <a:latin typeface="Roboto" panose="02000000000000000000" pitchFamily="2" charset="0"/>
                <a:ea typeface="Roboto" panose="02000000000000000000" pitchFamily="2" charset="0"/>
              </a:rPr>
              <a:t>Noch schwieriger wird es bei komplexeren Datenstrukturen, wie z.B. historischen </a:t>
            </a:r>
            <a:r>
              <a:rPr lang="de-DE" sz="1400" err="1">
                <a:solidFill>
                  <a:schemeClr val="bg1"/>
                </a:solidFill>
                <a:latin typeface="Roboto" panose="02000000000000000000" pitchFamily="2" charset="0"/>
                <a:ea typeface="Roboto" panose="02000000000000000000" pitchFamily="2" charset="0"/>
              </a:rPr>
              <a:t>Gazetteers</a:t>
            </a:r>
            <a:r>
              <a:rPr lang="de-DE" sz="1400">
                <a:solidFill>
                  <a:schemeClr val="bg1"/>
                </a:solidFill>
                <a:latin typeface="Roboto" panose="02000000000000000000" pitchFamily="2" charset="0"/>
                <a:ea typeface="Roboto" panose="02000000000000000000" pitchFamily="2" charset="0"/>
              </a:rPr>
              <a:t>, deren Modell noch etwas komplizierter ist als das eine Thesaurus. Hier bestehen z.B. mit </a:t>
            </a:r>
            <a:r>
              <a:rPr lang="de-DE" sz="1400" err="1">
                <a:solidFill>
                  <a:schemeClr val="bg1"/>
                </a:solidFill>
                <a:latin typeface="Roboto" panose="02000000000000000000" pitchFamily="2" charset="0"/>
                <a:ea typeface="Roboto" panose="02000000000000000000" pitchFamily="2" charset="0"/>
              </a:rPr>
              <a:t>LinkedPlaces</a:t>
            </a:r>
            <a:r>
              <a:rPr lang="de-DE" sz="1400">
                <a:solidFill>
                  <a:schemeClr val="bg1"/>
                </a:solidFill>
                <a:latin typeface="Roboto" panose="02000000000000000000" pitchFamily="2" charset="0"/>
                <a:ea typeface="Roboto" panose="02000000000000000000" pitchFamily="2" charset="0"/>
              </a:rPr>
              <a:t> gute Referenzformate, aber </a:t>
            </a:r>
            <a:r>
              <a:rPr lang="de-DE" b="1">
                <a:solidFill>
                  <a:schemeClr val="accent2">
                    <a:lumMod val="50000"/>
                  </a:schemeClr>
                </a:solidFill>
                <a:latin typeface="Roboto" panose="02000000000000000000" pitchFamily="2" charset="0"/>
                <a:ea typeface="Roboto" panose="02000000000000000000" pitchFamily="2" charset="0"/>
              </a:rPr>
              <a:t>keine Tools, um kompatible Daten nutzerfreundlich zu erstellen</a:t>
            </a:r>
            <a:r>
              <a:rPr lang="de-DE" sz="1400">
                <a:solidFill>
                  <a:schemeClr val="bg1"/>
                </a:solidFill>
                <a:latin typeface="Roboto" panose="02000000000000000000" pitchFamily="2" charset="0"/>
                <a:ea typeface="Roboto" panose="02000000000000000000" pitchFamily="2" charset="0"/>
              </a:rPr>
              <a:t>.</a:t>
            </a:r>
          </a:p>
          <a:p>
            <a:pPr algn="just"/>
            <a:r>
              <a:rPr lang="de-DE" sz="1400">
                <a:solidFill>
                  <a:schemeClr val="bg1"/>
                </a:solidFill>
                <a:latin typeface="Roboto" panose="02000000000000000000" pitchFamily="2" charset="0"/>
                <a:ea typeface="Roboto" panose="02000000000000000000" pitchFamily="2" charset="0"/>
              </a:rPr>
              <a:t>Neben dem Editor für die Vokabulare selbst ist es für </a:t>
            </a:r>
            <a:r>
              <a:rPr lang="de-DE" sz="1400" err="1">
                <a:solidFill>
                  <a:schemeClr val="bg1"/>
                </a:solidFill>
                <a:latin typeface="Roboto" panose="02000000000000000000" pitchFamily="2" charset="0"/>
                <a:ea typeface="Roboto" panose="02000000000000000000" pitchFamily="2" charset="0"/>
              </a:rPr>
              <a:t>LinkedData</a:t>
            </a:r>
            <a:r>
              <a:rPr lang="de-DE" sz="1400">
                <a:solidFill>
                  <a:schemeClr val="bg1"/>
                </a:solidFill>
                <a:latin typeface="Roboto" panose="02000000000000000000" pitchFamily="2" charset="0"/>
                <a:ea typeface="Roboto" panose="02000000000000000000" pitchFamily="2" charset="0"/>
              </a:rPr>
              <a:t> natürlich auch notwendig,</a:t>
            </a:r>
            <a:r>
              <a:rPr lang="de-DE" sz="1400">
                <a:solidFill>
                  <a:schemeClr val="tx1"/>
                </a:solidFill>
                <a:latin typeface="Roboto" panose="02000000000000000000" pitchFamily="2" charset="0"/>
                <a:ea typeface="Roboto" panose="02000000000000000000" pitchFamily="2" charset="0"/>
              </a:rPr>
              <a:t> </a:t>
            </a:r>
            <a:r>
              <a:rPr lang="de-DE" b="1">
                <a:solidFill>
                  <a:srgbClr val="00B0F0"/>
                </a:solidFill>
                <a:latin typeface="Roboto" panose="02000000000000000000" pitchFamily="2" charset="0"/>
                <a:ea typeface="Roboto" panose="02000000000000000000" pitchFamily="2" charset="0"/>
              </a:rPr>
              <a:t>stabile URIs </a:t>
            </a:r>
            <a:r>
              <a:rPr lang="de-DE" sz="1400">
                <a:solidFill>
                  <a:schemeClr val="bg1"/>
                </a:solidFill>
                <a:latin typeface="Roboto" panose="02000000000000000000" pitchFamily="2" charset="0"/>
                <a:ea typeface="Roboto" panose="02000000000000000000" pitchFamily="2" charset="0"/>
              </a:rPr>
              <a:t>zu verwenden. Und auch wenn diese als Identifier nicht unbedingt auf eine tatsächliche Ressource verweisen müssen, </a:t>
            </a:r>
            <a:r>
              <a:rPr lang="de-DE" sz="1100">
                <a:solidFill>
                  <a:schemeClr val="bg1"/>
                </a:solidFill>
                <a:latin typeface="Roboto" panose="02000000000000000000" pitchFamily="2" charset="0"/>
                <a:ea typeface="Roboto" panose="02000000000000000000" pitchFamily="2" charset="0"/>
              </a:rPr>
              <a:t>ist es doch gute Praxis, dass die </a:t>
            </a:r>
            <a:r>
              <a:rPr lang="de-DE" b="1">
                <a:solidFill>
                  <a:srgbClr val="7030A0"/>
                </a:solidFill>
                <a:latin typeface="Roboto" panose="02000000000000000000" pitchFamily="2" charset="0"/>
                <a:ea typeface="Roboto" panose="02000000000000000000" pitchFamily="2" charset="0"/>
              </a:rPr>
              <a:t>URIs auflösen und auf menschen- sowie maschinenlesbare Dokumentation verweisen</a:t>
            </a:r>
            <a:r>
              <a:rPr lang="de-DE" sz="1400">
                <a:solidFill>
                  <a:schemeClr val="bg1"/>
                </a:solidFill>
                <a:latin typeface="Roboto" panose="02000000000000000000" pitchFamily="2" charset="0"/>
                <a:ea typeface="Roboto" panose="02000000000000000000" pitchFamily="2" charset="0"/>
              </a:rPr>
              <a:t>. Unsere Einrichtung selbst kann dafür nicht die Gewähr der Dauer bieten. Also wäre </a:t>
            </a:r>
            <a:r>
              <a:rPr lang="de-DE" sz="1100">
                <a:solidFill>
                  <a:srgbClr val="FFFFFF"/>
                </a:solidFill>
                <a:latin typeface="Roboto" panose="02000000000000000000" pitchFamily="2" charset="0"/>
                <a:ea typeface="Roboto" panose="02000000000000000000" pitchFamily="2" charset="0"/>
              </a:rPr>
              <a:t>ein</a:t>
            </a:r>
            <a:r>
              <a:rPr lang="de-DE" sz="1400">
                <a:solidFill>
                  <a:schemeClr val="tx1"/>
                </a:solidFill>
                <a:latin typeface="Roboto" panose="02000000000000000000" pitchFamily="2" charset="0"/>
                <a:ea typeface="Roboto" panose="02000000000000000000" pitchFamily="2" charset="0"/>
              </a:rPr>
              <a:t> </a:t>
            </a:r>
            <a:r>
              <a:rPr lang="de-DE" b="1">
                <a:solidFill>
                  <a:srgbClr val="00B050"/>
                </a:solidFill>
                <a:latin typeface="Roboto" panose="02000000000000000000" pitchFamily="2" charset="0"/>
                <a:ea typeface="Roboto" panose="02000000000000000000" pitchFamily="2" charset="0"/>
              </a:rPr>
              <a:t>Handle-System</a:t>
            </a:r>
            <a:r>
              <a:rPr lang="de-DE" sz="1400">
                <a:solidFill>
                  <a:schemeClr val="tx1"/>
                </a:solidFill>
                <a:latin typeface="Roboto" panose="02000000000000000000" pitchFamily="2" charset="0"/>
                <a:ea typeface="Roboto" panose="02000000000000000000" pitchFamily="2" charset="0"/>
              </a:rPr>
              <a:t> </a:t>
            </a:r>
            <a:r>
              <a:rPr lang="de-DE" sz="1100">
                <a:solidFill>
                  <a:srgbClr val="FFFFFF"/>
                </a:solidFill>
                <a:latin typeface="Roboto" panose="02000000000000000000" pitchFamily="2" charset="0"/>
                <a:ea typeface="Roboto" panose="02000000000000000000" pitchFamily="2" charset="0"/>
              </a:rPr>
              <a:t>sowie ein </a:t>
            </a:r>
            <a:r>
              <a:rPr lang="de-DE" b="1">
                <a:solidFill>
                  <a:srgbClr val="00B050"/>
                </a:solidFill>
                <a:latin typeface="Roboto" panose="02000000000000000000" pitchFamily="2" charset="0"/>
                <a:ea typeface="Roboto" panose="02000000000000000000" pitchFamily="2" charset="0"/>
              </a:rPr>
              <a:t>System zur Generierung von Dokumentation für Vokabularen </a:t>
            </a:r>
            <a:r>
              <a:rPr lang="de-DE" sz="1100">
                <a:solidFill>
                  <a:schemeClr val="bg1"/>
                </a:solidFill>
                <a:latin typeface="Roboto" panose="02000000000000000000" pitchFamily="2" charset="0"/>
                <a:ea typeface="Roboto" panose="02000000000000000000" pitchFamily="2" charset="0"/>
              </a:rPr>
              <a:t>zusätzlich nützlich.</a:t>
            </a:r>
            <a:endParaRPr lang="en-GB" sz="140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2150379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Licht, Nacht enthält.&#10;&#10;Automatisch generierte Beschreibung mit geringer Zuverlässigkeit">
            <a:extLst>
              <a:ext uri="{FF2B5EF4-FFF2-40B4-BE49-F238E27FC236}">
                <a16:creationId xmlns:a16="http://schemas.microsoft.com/office/drawing/2014/main" id="{BD8EF7E5-6AC5-B55D-D639-260277FBD7B4}"/>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21875" r="21875"/>
          <a:stretch/>
        </p:blipFill>
        <p:spPr>
          <a:xfrm rot="5400000">
            <a:off x="2667000" y="-2667000"/>
            <a:ext cx="6858000" cy="12192000"/>
          </a:xfrm>
          <a:prstGeom prst="rect">
            <a:avLst/>
          </a:prstGeom>
        </p:spPr>
      </p:pic>
      <p:cxnSp>
        <p:nvCxnSpPr>
          <p:cNvPr id="12" name="Gerade Verbindung mit Pfeil 11">
            <a:extLst>
              <a:ext uri="{FF2B5EF4-FFF2-40B4-BE49-F238E27FC236}">
                <a16:creationId xmlns:a16="http://schemas.microsoft.com/office/drawing/2014/main" id="{34D07F57-A76C-32E7-0201-62414846858B}"/>
              </a:ext>
            </a:extLst>
          </p:cNvPr>
          <p:cNvCxnSpPr/>
          <p:nvPr/>
        </p:nvCxnSpPr>
        <p:spPr>
          <a:xfrm flipV="1">
            <a:off x="0" y="0"/>
            <a:ext cx="7533861" cy="685800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24" name="Gruppieren 23">
            <a:extLst>
              <a:ext uri="{FF2B5EF4-FFF2-40B4-BE49-F238E27FC236}">
                <a16:creationId xmlns:a16="http://schemas.microsoft.com/office/drawing/2014/main" id="{7EB608D4-2DC9-F17C-AC2E-0A615C5D25EA}"/>
              </a:ext>
            </a:extLst>
          </p:cNvPr>
          <p:cNvGrpSpPr/>
          <p:nvPr/>
        </p:nvGrpSpPr>
        <p:grpSpPr>
          <a:xfrm>
            <a:off x="1905143" y="3566776"/>
            <a:ext cx="10126664" cy="1641570"/>
            <a:chOff x="1888354" y="3548910"/>
            <a:chExt cx="10126664" cy="1641570"/>
          </a:xfrm>
        </p:grpSpPr>
        <p:pic>
          <p:nvPicPr>
            <p:cNvPr id="10" name="Grafik 9" descr="Ein Bild, das Computer, computer, Ausgabegerät, Netbook enthält.&#10;&#10;Automatisch generierte Beschreibung">
              <a:extLst>
                <a:ext uri="{FF2B5EF4-FFF2-40B4-BE49-F238E27FC236}">
                  <a16:creationId xmlns:a16="http://schemas.microsoft.com/office/drawing/2014/main" id="{B57BEEE0-3A6B-8838-B357-17CDE712D0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8354" y="3548910"/>
              <a:ext cx="1620000" cy="1620000"/>
            </a:xfrm>
            <a:prstGeom prst="ellipse">
              <a:avLst/>
            </a:prstGeom>
            <a:ln w="76200">
              <a:solidFill>
                <a:srgbClr val="FFFFFF"/>
              </a:solidFill>
            </a:ln>
          </p:spPr>
        </p:pic>
        <p:sp>
          <p:nvSpPr>
            <p:cNvPr id="13" name="Textfeld 12">
              <a:extLst>
                <a:ext uri="{FF2B5EF4-FFF2-40B4-BE49-F238E27FC236}">
                  <a16:creationId xmlns:a16="http://schemas.microsoft.com/office/drawing/2014/main" id="{450F9ECF-E749-4F4A-AC56-D6F4CFD68889}"/>
                </a:ext>
              </a:extLst>
            </p:cNvPr>
            <p:cNvSpPr txBox="1"/>
            <p:nvPr/>
          </p:nvSpPr>
          <p:spPr>
            <a:xfrm>
              <a:off x="3737514" y="4271079"/>
              <a:ext cx="8277504" cy="919401"/>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r>
                <a:rPr lang="en-GB" sz="2400" err="1">
                  <a:solidFill>
                    <a:schemeClr val="bg1"/>
                  </a:solidFill>
                  <a:latin typeface="Roboto" panose="02000000000000000000" pitchFamily="2" charset="0"/>
                  <a:ea typeface="Roboto" panose="02000000000000000000" pitchFamily="2" charset="0"/>
                </a:rPr>
                <a:t>Datenmodell</a:t>
              </a:r>
              <a:r>
                <a:rPr lang="en-GB" sz="2400">
                  <a:solidFill>
                    <a:schemeClr val="bg1"/>
                  </a:solidFill>
                  <a:latin typeface="Roboto" panose="02000000000000000000" pitchFamily="2" charset="0"/>
                  <a:ea typeface="Roboto" panose="02000000000000000000" pitchFamily="2" charset="0"/>
                </a:rPr>
                <a:t> </a:t>
              </a:r>
              <a:r>
                <a:rPr lang="en-GB" sz="2400" err="1">
                  <a:solidFill>
                    <a:schemeClr val="bg1"/>
                  </a:solidFill>
                  <a:latin typeface="Roboto" panose="02000000000000000000" pitchFamily="2" charset="0"/>
                  <a:ea typeface="Roboto" panose="02000000000000000000" pitchFamily="2" charset="0"/>
                </a:rPr>
                <a:t>erstellen</a:t>
              </a:r>
              <a:r>
                <a:rPr lang="en-GB" sz="2400">
                  <a:solidFill>
                    <a:schemeClr val="bg1"/>
                  </a:solidFill>
                  <a:latin typeface="Roboto" panose="02000000000000000000" pitchFamily="2" charset="0"/>
                  <a:ea typeface="Roboto" panose="02000000000000000000" pitchFamily="2" charset="0"/>
                </a:rPr>
                <a:t>, </a:t>
              </a:r>
              <a:r>
                <a:rPr lang="en-GB" sz="2400" err="1">
                  <a:solidFill>
                    <a:schemeClr val="bg1"/>
                  </a:solidFill>
                  <a:latin typeface="Roboto" panose="02000000000000000000" pitchFamily="2" charset="0"/>
                  <a:ea typeface="Roboto" panose="02000000000000000000" pitchFamily="2" charset="0"/>
                </a:rPr>
                <a:t>Daten</a:t>
              </a:r>
              <a:r>
                <a:rPr lang="en-GB" sz="2400">
                  <a:solidFill>
                    <a:schemeClr val="bg1"/>
                  </a:solidFill>
                  <a:latin typeface="Roboto" panose="02000000000000000000" pitchFamily="2" charset="0"/>
                  <a:ea typeface="Roboto" panose="02000000000000000000" pitchFamily="2" charset="0"/>
                </a:rPr>
                <a:t> </a:t>
              </a:r>
              <a:r>
                <a:rPr lang="en-GB" sz="2400" err="1">
                  <a:solidFill>
                    <a:schemeClr val="bg1"/>
                  </a:solidFill>
                  <a:latin typeface="Roboto" panose="02000000000000000000" pitchFamily="2" charset="0"/>
                  <a:ea typeface="Roboto" panose="02000000000000000000" pitchFamily="2" charset="0"/>
                </a:rPr>
                <a:t>eingeben</a:t>
              </a:r>
              <a:r>
                <a:rPr lang="en-GB" sz="2400">
                  <a:solidFill>
                    <a:schemeClr val="bg1"/>
                  </a:solidFill>
                  <a:latin typeface="Roboto" panose="02000000000000000000" pitchFamily="2" charset="0"/>
                  <a:ea typeface="Roboto" panose="02000000000000000000" pitchFamily="2" charset="0"/>
                </a:rPr>
                <a:t>, </a:t>
              </a:r>
              <a:r>
                <a:rPr lang="en-GB" sz="2400" err="1">
                  <a:solidFill>
                    <a:schemeClr val="bg1"/>
                  </a:solidFill>
                  <a:latin typeface="Roboto" panose="02000000000000000000" pitchFamily="2" charset="0"/>
                  <a:ea typeface="Roboto" panose="02000000000000000000" pitchFamily="2" charset="0"/>
                </a:rPr>
                <a:t>anreichern</a:t>
              </a:r>
              <a:r>
                <a:rPr lang="en-GB" sz="2400">
                  <a:solidFill>
                    <a:schemeClr val="bg1"/>
                  </a:solidFill>
                  <a:latin typeface="Roboto" panose="02000000000000000000" pitchFamily="2" charset="0"/>
                  <a:ea typeface="Roboto" panose="02000000000000000000" pitchFamily="2" charset="0"/>
                </a:rPr>
                <a:t>,</a:t>
              </a:r>
            </a:p>
            <a:p>
              <a:r>
                <a:rPr lang="en-GB" sz="2400" err="1">
                  <a:solidFill>
                    <a:schemeClr val="bg1"/>
                  </a:solidFill>
                  <a:latin typeface="Roboto" panose="02000000000000000000" pitchFamily="2" charset="0"/>
                  <a:ea typeface="Roboto" panose="02000000000000000000" pitchFamily="2" charset="0"/>
                </a:rPr>
                <a:t>verknüpfen</a:t>
              </a:r>
              <a:r>
                <a:rPr lang="en-GB" sz="2400">
                  <a:solidFill>
                    <a:schemeClr val="bg1"/>
                  </a:solidFill>
                  <a:latin typeface="Roboto" panose="02000000000000000000" pitchFamily="2" charset="0"/>
                  <a:ea typeface="Roboto" panose="02000000000000000000" pitchFamily="2" charset="0"/>
                </a:rPr>
                <a:t>, </a:t>
              </a:r>
              <a:r>
                <a:rPr lang="en-GB" sz="2400" err="1">
                  <a:solidFill>
                    <a:schemeClr val="bg1"/>
                  </a:solidFill>
                  <a:latin typeface="Roboto" panose="02000000000000000000" pitchFamily="2" charset="0"/>
                  <a:ea typeface="Roboto" panose="02000000000000000000" pitchFamily="2" charset="0"/>
                </a:rPr>
                <a:t>nachnutzen</a:t>
              </a:r>
              <a:r>
                <a:rPr lang="en-GB" sz="2400">
                  <a:solidFill>
                    <a:schemeClr val="bg1"/>
                  </a:solidFill>
                  <a:latin typeface="Roboto" panose="02000000000000000000" pitchFamily="2" charset="0"/>
                  <a:ea typeface="Roboto" panose="02000000000000000000" pitchFamily="2" charset="0"/>
                </a:rPr>
                <a:t>, </a:t>
              </a:r>
              <a:r>
                <a:rPr lang="en-GB" sz="2400" err="1">
                  <a:solidFill>
                    <a:schemeClr val="bg1"/>
                  </a:solidFill>
                  <a:latin typeface="Roboto" panose="02000000000000000000" pitchFamily="2" charset="0"/>
                  <a:ea typeface="Roboto" panose="02000000000000000000" pitchFamily="2" charset="0"/>
                </a:rPr>
                <a:t>kollaboratives</a:t>
              </a:r>
              <a:r>
                <a:rPr lang="en-GB" sz="2400">
                  <a:solidFill>
                    <a:schemeClr val="bg1"/>
                  </a:solidFill>
                  <a:latin typeface="Roboto" panose="02000000000000000000" pitchFamily="2" charset="0"/>
                  <a:ea typeface="Roboto" panose="02000000000000000000" pitchFamily="2" charset="0"/>
                </a:rPr>
                <a:t> </a:t>
              </a:r>
              <a:r>
                <a:rPr lang="en-GB" sz="2400" err="1">
                  <a:solidFill>
                    <a:schemeClr val="bg1"/>
                  </a:solidFill>
                  <a:latin typeface="Roboto" panose="02000000000000000000" pitchFamily="2" charset="0"/>
                  <a:ea typeface="Roboto" panose="02000000000000000000" pitchFamily="2" charset="0"/>
                </a:rPr>
                <a:t>Arbeiten</a:t>
              </a:r>
              <a:endParaRPr lang="en-GB" sz="2400">
                <a:solidFill>
                  <a:schemeClr val="bg1"/>
                </a:solidFill>
                <a:latin typeface="Roboto" panose="02000000000000000000" pitchFamily="2" charset="0"/>
                <a:ea typeface="Roboto" panose="02000000000000000000" pitchFamily="2" charset="0"/>
              </a:endParaRPr>
            </a:p>
          </p:txBody>
        </p:sp>
      </p:grpSp>
      <p:grpSp>
        <p:nvGrpSpPr>
          <p:cNvPr id="26" name="Gruppieren 25">
            <a:extLst>
              <a:ext uri="{FF2B5EF4-FFF2-40B4-BE49-F238E27FC236}">
                <a16:creationId xmlns:a16="http://schemas.microsoft.com/office/drawing/2014/main" id="{7D465D6E-DA24-F1D4-2F95-76A303AA9B11}"/>
              </a:ext>
            </a:extLst>
          </p:cNvPr>
          <p:cNvGrpSpPr/>
          <p:nvPr/>
        </p:nvGrpSpPr>
        <p:grpSpPr>
          <a:xfrm>
            <a:off x="4979647" y="1210440"/>
            <a:ext cx="7035371" cy="1260000"/>
            <a:chOff x="4979647" y="1210440"/>
            <a:chExt cx="7035371" cy="1260000"/>
          </a:xfrm>
        </p:grpSpPr>
        <p:pic>
          <p:nvPicPr>
            <p:cNvPr id="15" name="Grafik 14" descr="Ein Bild, das Schaltung, Elektronik, Kreis enthält.&#10;&#10;Automatisch generierte Beschreibung">
              <a:extLst>
                <a:ext uri="{FF2B5EF4-FFF2-40B4-BE49-F238E27FC236}">
                  <a16:creationId xmlns:a16="http://schemas.microsoft.com/office/drawing/2014/main" id="{5D444651-9DEF-0016-2196-9D4BE2B6D4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9647" y="1210440"/>
              <a:ext cx="1260000" cy="1260000"/>
            </a:xfrm>
            <a:prstGeom prst="ellipse">
              <a:avLst/>
            </a:prstGeom>
            <a:ln w="76200">
              <a:solidFill>
                <a:schemeClr val="bg1"/>
              </a:solidFill>
            </a:ln>
          </p:spPr>
        </p:pic>
        <p:sp>
          <p:nvSpPr>
            <p:cNvPr id="16" name="Textfeld 15">
              <a:extLst>
                <a:ext uri="{FF2B5EF4-FFF2-40B4-BE49-F238E27FC236}">
                  <a16:creationId xmlns:a16="http://schemas.microsoft.com/office/drawing/2014/main" id="{109FC5BE-F163-8887-920C-A29C2186FDC7}"/>
                </a:ext>
              </a:extLst>
            </p:cNvPr>
            <p:cNvSpPr txBox="1"/>
            <p:nvPr/>
          </p:nvSpPr>
          <p:spPr>
            <a:xfrm>
              <a:off x="6383677" y="2061817"/>
              <a:ext cx="5631341" cy="408623"/>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r>
                <a:rPr lang="en-GB" err="1">
                  <a:solidFill>
                    <a:schemeClr val="bg1"/>
                  </a:solidFill>
                  <a:latin typeface="Roboto" panose="02000000000000000000" pitchFamily="2" charset="0"/>
                  <a:ea typeface="Roboto" panose="02000000000000000000" pitchFamily="2" charset="0"/>
                </a:rPr>
                <a:t>FAIRe-Daten</a:t>
              </a:r>
              <a:r>
                <a:rPr lang="en-GB">
                  <a:solidFill>
                    <a:schemeClr val="bg1"/>
                  </a:solidFill>
                  <a:latin typeface="Roboto" panose="02000000000000000000" pitchFamily="2" charset="0"/>
                  <a:ea typeface="Roboto" panose="02000000000000000000" pitchFamily="2" charset="0"/>
                </a:rPr>
                <a:t>, </a:t>
              </a:r>
              <a:r>
                <a:rPr lang="en-GB" err="1">
                  <a:solidFill>
                    <a:schemeClr val="bg1"/>
                  </a:solidFill>
                  <a:latin typeface="Roboto" panose="02000000000000000000" pitchFamily="2" charset="0"/>
                  <a:ea typeface="Roboto" panose="02000000000000000000" pitchFamily="2" charset="0"/>
                </a:rPr>
                <a:t>Semantik</a:t>
              </a:r>
              <a:r>
                <a:rPr lang="en-GB">
                  <a:solidFill>
                    <a:schemeClr val="bg1"/>
                  </a:solidFill>
                  <a:latin typeface="Roboto" panose="02000000000000000000" pitchFamily="2" charset="0"/>
                  <a:ea typeface="Roboto" panose="02000000000000000000" pitchFamily="2" charset="0"/>
                </a:rPr>
                <a:t>, </a:t>
              </a:r>
              <a:r>
                <a:rPr lang="en-GB" err="1">
                  <a:solidFill>
                    <a:schemeClr val="bg1"/>
                  </a:solidFill>
                  <a:latin typeface="Roboto" panose="02000000000000000000" pitchFamily="2" charset="0"/>
                  <a:ea typeface="Roboto" panose="02000000000000000000" pitchFamily="2" charset="0"/>
                </a:rPr>
                <a:t>Ontologie</a:t>
              </a:r>
              <a:r>
                <a:rPr lang="en-GB">
                  <a:solidFill>
                    <a:schemeClr val="bg1"/>
                  </a:solidFill>
                  <a:latin typeface="Roboto" panose="02000000000000000000" pitchFamily="2" charset="0"/>
                  <a:ea typeface="Roboto" panose="02000000000000000000" pitchFamily="2" charset="0"/>
                </a:rPr>
                <a:t>, Standards, APIs</a:t>
              </a:r>
            </a:p>
          </p:txBody>
        </p:sp>
      </p:grpSp>
      <p:grpSp>
        <p:nvGrpSpPr>
          <p:cNvPr id="25" name="Gruppieren 24">
            <a:extLst>
              <a:ext uri="{FF2B5EF4-FFF2-40B4-BE49-F238E27FC236}">
                <a16:creationId xmlns:a16="http://schemas.microsoft.com/office/drawing/2014/main" id="{E29BE7DD-037F-48C7-66EB-36A77F752C0D}"/>
              </a:ext>
            </a:extLst>
          </p:cNvPr>
          <p:cNvGrpSpPr/>
          <p:nvPr/>
        </p:nvGrpSpPr>
        <p:grpSpPr>
          <a:xfrm>
            <a:off x="3508354" y="2327674"/>
            <a:ext cx="8506664" cy="1440000"/>
            <a:chOff x="3508354" y="2327674"/>
            <a:chExt cx="8506664" cy="1440000"/>
          </a:xfrm>
        </p:grpSpPr>
        <p:pic>
          <p:nvPicPr>
            <p:cNvPr id="18" name="Grafik 17" descr="Ein Bild, das Elektronik, Computer, Ausgabegerät, Elektronisches Gerät enthält.&#10;&#10;Automatisch generierte Beschreibung">
              <a:extLst>
                <a:ext uri="{FF2B5EF4-FFF2-40B4-BE49-F238E27FC236}">
                  <a16:creationId xmlns:a16="http://schemas.microsoft.com/office/drawing/2014/main" id="{B08AB594-1EDE-9026-DF58-9B4B6707C7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8354" y="2327674"/>
              <a:ext cx="1440000" cy="1440000"/>
            </a:xfrm>
            <a:prstGeom prst="ellipse">
              <a:avLst/>
            </a:prstGeom>
            <a:ln w="76200">
              <a:solidFill>
                <a:schemeClr val="bg1"/>
              </a:solidFill>
            </a:ln>
          </p:spPr>
        </p:pic>
        <p:sp>
          <p:nvSpPr>
            <p:cNvPr id="19" name="Textfeld 18">
              <a:extLst>
                <a:ext uri="{FF2B5EF4-FFF2-40B4-BE49-F238E27FC236}">
                  <a16:creationId xmlns:a16="http://schemas.microsoft.com/office/drawing/2014/main" id="{14B1D698-9277-2D77-D8AF-1398072F44E6}"/>
                </a:ext>
              </a:extLst>
            </p:cNvPr>
            <p:cNvSpPr txBox="1"/>
            <p:nvPr/>
          </p:nvSpPr>
          <p:spPr>
            <a:xfrm>
              <a:off x="5188642" y="2984481"/>
              <a:ext cx="6826376" cy="783193"/>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r>
                <a:rPr lang="en-GB" sz="2000" err="1">
                  <a:solidFill>
                    <a:schemeClr val="bg1"/>
                  </a:solidFill>
                  <a:latin typeface="Roboto" panose="02000000000000000000" pitchFamily="2" charset="0"/>
                  <a:ea typeface="Roboto" panose="02000000000000000000" pitchFamily="2" charset="0"/>
                </a:rPr>
                <a:t>Spezialisierte</a:t>
              </a:r>
              <a:r>
                <a:rPr lang="en-GB" sz="2000">
                  <a:solidFill>
                    <a:schemeClr val="bg1"/>
                  </a:solidFill>
                  <a:latin typeface="Roboto" panose="02000000000000000000" pitchFamily="2" charset="0"/>
                  <a:ea typeface="Roboto" panose="02000000000000000000" pitchFamily="2" charset="0"/>
                </a:rPr>
                <a:t> </a:t>
              </a:r>
              <a:r>
                <a:rPr lang="en-GB" sz="2000" err="1">
                  <a:solidFill>
                    <a:schemeClr val="bg1"/>
                  </a:solidFill>
                  <a:latin typeface="Roboto" panose="02000000000000000000" pitchFamily="2" charset="0"/>
                  <a:ea typeface="Roboto" panose="02000000000000000000" pitchFamily="2" charset="0"/>
                </a:rPr>
                <a:t>Medien</a:t>
              </a:r>
              <a:r>
                <a:rPr lang="en-GB" sz="2000">
                  <a:solidFill>
                    <a:schemeClr val="bg1"/>
                  </a:solidFill>
                  <a:latin typeface="Roboto" panose="02000000000000000000" pitchFamily="2" charset="0"/>
                  <a:ea typeface="Roboto" panose="02000000000000000000" pitchFamily="2" charset="0"/>
                </a:rPr>
                <a:t>- und </a:t>
              </a:r>
              <a:r>
                <a:rPr lang="en-GB" sz="2000" err="1">
                  <a:solidFill>
                    <a:schemeClr val="bg1"/>
                  </a:solidFill>
                  <a:latin typeface="Roboto" panose="02000000000000000000" pitchFamily="2" charset="0"/>
                  <a:ea typeface="Roboto" panose="02000000000000000000" pitchFamily="2" charset="0"/>
                </a:rPr>
                <a:t>Datenintegration</a:t>
              </a:r>
              <a:r>
                <a:rPr lang="en-GB" sz="2000">
                  <a:solidFill>
                    <a:schemeClr val="bg1"/>
                  </a:solidFill>
                  <a:latin typeface="Roboto" panose="02000000000000000000" pitchFamily="2" charset="0"/>
                  <a:ea typeface="Roboto" panose="02000000000000000000" pitchFamily="2" charset="0"/>
                </a:rPr>
                <a:t> und -</a:t>
              </a:r>
              <a:r>
                <a:rPr lang="en-GB" sz="2000" err="1">
                  <a:solidFill>
                    <a:schemeClr val="bg1"/>
                  </a:solidFill>
                  <a:latin typeface="Roboto" panose="02000000000000000000" pitchFamily="2" charset="0"/>
                  <a:ea typeface="Roboto" panose="02000000000000000000" pitchFamily="2" charset="0"/>
                </a:rPr>
                <a:t>Darstellung</a:t>
              </a:r>
              <a:endParaRPr lang="en-GB" sz="2000">
                <a:solidFill>
                  <a:schemeClr val="bg1"/>
                </a:solidFill>
                <a:latin typeface="Roboto" panose="02000000000000000000" pitchFamily="2" charset="0"/>
                <a:ea typeface="Roboto" panose="02000000000000000000" pitchFamily="2" charset="0"/>
              </a:endParaRPr>
            </a:p>
          </p:txBody>
        </p:sp>
      </p:grpSp>
      <p:grpSp>
        <p:nvGrpSpPr>
          <p:cNvPr id="27" name="Gruppieren 26">
            <a:extLst>
              <a:ext uri="{FF2B5EF4-FFF2-40B4-BE49-F238E27FC236}">
                <a16:creationId xmlns:a16="http://schemas.microsoft.com/office/drawing/2014/main" id="{E38FB939-99A5-8B70-9D45-E3D825319A7A}"/>
              </a:ext>
            </a:extLst>
          </p:cNvPr>
          <p:cNvGrpSpPr/>
          <p:nvPr/>
        </p:nvGrpSpPr>
        <p:grpSpPr>
          <a:xfrm>
            <a:off x="6328890" y="135739"/>
            <a:ext cx="5686129" cy="1083322"/>
            <a:chOff x="6328890" y="135739"/>
            <a:chExt cx="5686129" cy="1083322"/>
          </a:xfrm>
        </p:grpSpPr>
        <p:pic>
          <p:nvPicPr>
            <p:cNvPr id="21" name="Grafik 20" descr="Ein Bild, das Im Haus, Elektronik, Computer, Computerhardware enthält.&#10;&#10;Automatisch generierte Beschreibung">
              <a:extLst>
                <a:ext uri="{FF2B5EF4-FFF2-40B4-BE49-F238E27FC236}">
                  <a16:creationId xmlns:a16="http://schemas.microsoft.com/office/drawing/2014/main" id="{62CC7506-67C6-7919-C4CB-AA0B24D7CB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8890" y="135739"/>
              <a:ext cx="1080000" cy="1080000"/>
            </a:xfrm>
            <a:prstGeom prst="ellipse">
              <a:avLst/>
            </a:prstGeom>
            <a:ln w="76200">
              <a:solidFill>
                <a:schemeClr val="bg1"/>
              </a:solidFill>
            </a:ln>
          </p:spPr>
        </p:pic>
        <p:sp>
          <p:nvSpPr>
            <p:cNvPr id="22" name="Textfeld 21">
              <a:extLst>
                <a:ext uri="{FF2B5EF4-FFF2-40B4-BE49-F238E27FC236}">
                  <a16:creationId xmlns:a16="http://schemas.microsoft.com/office/drawing/2014/main" id="{C94261B6-42A8-9B04-B796-F6B056B1119B}"/>
                </a:ext>
              </a:extLst>
            </p:cNvPr>
            <p:cNvSpPr txBox="1"/>
            <p:nvPr/>
          </p:nvSpPr>
          <p:spPr>
            <a:xfrm>
              <a:off x="7623104" y="503972"/>
              <a:ext cx="4391915" cy="715089"/>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r>
                <a:rPr lang="en-GB" err="1">
                  <a:solidFill>
                    <a:schemeClr val="bg1"/>
                  </a:solidFill>
                  <a:latin typeface="Roboto" panose="02000000000000000000" pitchFamily="2" charset="0"/>
                  <a:ea typeface="Roboto" panose="02000000000000000000" pitchFamily="2" charset="0"/>
                </a:rPr>
                <a:t>Langzeitarchivierung</a:t>
              </a:r>
              <a:r>
                <a:rPr lang="en-GB">
                  <a:solidFill>
                    <a:schemeClr val="bg1"/>
                  </a:solidFill>
                  <a:latin typeface="Roboto" panose="02000000000000000000" pitchFamily="2" charset="0"/>
                  <a:ea typeface="Roboto" panose="02000000000000000000" pitchFamily="2" charset="0"/>
                </a:rPr>
                <a:t>, </a:t>
              </a:r>
              <a:r>
                <a:rPr lang="en-GB" err="1">
                  <a:solidFill>
                    <a:schemeClr val="bg1"/>
                  </a:solidFill>
                  <a:latin typeface="Roboto" panose="02000000000000000000" pitchFamily="2" charset="0"/>
                  <a:ea typeface="Roboto" panose="02000000000000000000" pitchFamily="2" charset="0"/>
                </a:rPr>
                <a:t>nachhaltige</a:t>
              </a:r>
              <a:r>
                <a:rPr lang="en-GB">
                  <a:solidFill>
                    <a:schemeClr val="bg1"/>
                  </a:solidFill>
                  <a:latin typeface="Roboto" panose="02000000000000000000" pitchFamily="2" charset="0"/>
                  <a:ea typeface="Roboto" panose="02000000000000000000" pitchFamily="2" charset="0"/>
                </a:rPr>
                <a:t> System- und </a:t>
              </a:r>
              <a:r>
                <a:rPr lang="en-GB" err="1">
                  <a:solidFill>
                    <a:schemeClr val="bg1"/>
                  </a:solidFill>
                  <a:latin typeface="Roboto" panose="02000000000000000000" pitchFamily="2" charset="0"/>
                  <a:ea typeface="Roboto" panose="02000000000000000000" pitchFamily="2" charset="0"/>
                </a:rPr>
                <a:t>Datenintigrität</a:t>
              </a:r>
              <a:endParaRPr lang="en-GB">
                <a:solidFill>
                  <a:schemeClr val="bg1"/>
                </a:solidFill>
                <a:latin typeface="Roboto" panose="02000000000000000000" pitchFamily="2" charset="0"/>
                <a:ea typeface="Roboto" panose="02000000000000000000" pitchFamily="2" charset="0"/>
              </a:endParaRPr>
            </a:p>
          </p:txBody>
        </p:sp>
      </p:grpSp>
      <p:grpSp>
        <p:nvGrpSpPr>
          <p:cNvPr id="23" name="Gruppieren 22">
            <a:extLst>
              <a:ext uri="{FF2B5EF4-FFF2-40B4-BE49-F238E27FC236}">
                <a16:creationId xmlns:a16="http://schemas.microsoft.com/office/drawing/2014/main" id="{1CE98E35-6457-BC9B-1E19-D807EC245E6A}"/>
              </a:ext>
            </a:extLst>
          </p:cNvPr>
          <p:cNvGrpSpPr/>
          <p:nvPr/>
        </p:nvGrpSpPr>
        <p:grpSpPr>
          <a:xfrm>
            <a:off x="160193" y="4916335"/>
            <a:ext cx="11854825" cy="1805926"/>
            <a:chOff x="160193" y="4916335"/>
            <a:chExt cx="11854825" cy="1805926"/>
          </a:xfrm>
        </p:grpSpPr>
        <p:pic>
          <p:nvPicPr>
            <p:cNvPr id="7" name="Grafik 6" descr="Ein Bild, das Computer, Ausgabegerät, Im Haus, Elektronisches Gerät enthält.&#10;&#10;Automatisch generierte Beschreibung">
              <a:extLst>
                <a:ext uri="{FF2B5EF4-FFF2-40B4-BE49-F238E27FC236}">
                  <a16:creationId xmlns:a16="http://schemas.microsoft.com/office/drawing/2014/main" id="{D848C888-E1AC-1755-CCBC-DC7961D406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193" y="4916335"/>
              <a:ext cx="1800000" cy="1800000"/>
            </a:xfrm>
            <a:prstGeom prst="ellipse">
              <a:avLst/>
            </a:prstGeom>
            <a:ln w="76200">
              <a:solidFill>
                <a:schemeClr val="bg1"/>
              </a:solidFill>
            </a:ln>
          </p:spPr>
        </p:pic>
        <p:sp>
          <p:nvSpPr>
            <p:cNvPr id="8" name="Textfeld 7">
              <a:extLst>
                <a:ext uri="{FF2B5EF4-FFF2-40B4-BE49-F238E27FC236}">
                  <a16:creationId xmlns:a16="http://schemas.microsoft.com/office/drawing/2014/main" id="{0ED634CC-0F0C-28BB-27F8-957944CE0117}"/>
                </a:ext>
              </a:extLst>
            </p:cNvPr>
            <p:cNvSpPr txBox="1"/>
            <p:nvPr/>
          </p:nvSpPr>
          <p:spPr>
            <a:xfrm>
              <a:off x="2120386" y="6143379"/>
              <a:ext cx="9894632" cy="578882"/>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r>
                <a:rPr lang="en-GB" sz="2800" err="1">
                  <a:solidFill>
                    <a:schemeClr val="bg1"/>
                  </a:solidFill>
                  <a:latin typeface="Roboto" panose="02000000000000000000" pitchFamily="2" charset="0"/>
                  <a:ea typeface="Roboto" panose="02000000000000000000" pitchFamily="2" charset="0"/>
                </a:rPr>
                <a:t>Medien</a:t>
              </a:r>
              <a:r>
                <a:rPr lang="en-GB" sz="2800">
                  <a:solidFill>
                    <a:schemeClr val="bg1"/>
                  </a:solidFill>
                  <a:latin typeface="Roboto" panose="02000000000000000000" pitchFamily="2" charset="0"/>
                  <a:ea typeface="Roboto" panose="02000000000000000000" pitchFamily="2" charset="0"/>
                </a:rPr>
                <a:t> und </a:t>
              </a:r>
              <a:r>
                <a:rPr lang="en-GB" sz="2800" err="1">
                  <a:solidFill>
                    <a:schemeClr val="bg1"/>
                  </a:solidFill>
                  <a:latin typeface="Roboto" panose="02000000000000000000" pitchFamily="2" charset="0"/>
                  <a:ea typeface="Roboto" panose="02000000000000000000" pitchFamily="2" charset="0"/>
                </a:rPr>
                <a:t>Ergebnisse</a:t>
              </a:r>
              <a:r>
                <a:rPr lang="en-GB" sz="2800">
                  <a:solidFill>
                    <a:schemeClr val="bg1"/>
                  </a:solidFill>
                  <a:latin typeface="Roboto" panose="02000000000000000000" pitchFamily="2" charset="0"/>
                  <a:ea typeface="Roboto" panose="02000000000000000000" pitchFamily="2" charset="0"/>
                </a:rPr>
                <a:t> </a:t>
              </a:r>
              <a:r>
                <a:rPr lang="en-GB" sz="2800" err="1">
                  <a:solidFill>
                    <a:schemeClr val="bg1"/>
                  </a:solidFill>
                  <a:latin typeface="Roboto" panose="02000000000000000000" pitchFamily="2" charset="0"/>
                  <a:ea typeface="Roboto" panose="02000000000000000000" pitchFamily="2" charset="0"/>
                </a:rPr>
                <a:t>publizieren</a:t>
              </a:r>
              <a:endParaRPr lang="en-GB" sz="2800">
                <a:solidFill>
                  <a:schemeClr val="bg1"/>
                </a:solidFill>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16050019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down)">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down)">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down)">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Licht, Nacht enthält.&#10;&#10;Automatisch generierte Beschreibung mit geringer Zuverlässigkeit">
            <a:extLst>
              <a:ext uri="{FF2B5EF4-FFF2-40B4-BE49-F238E27FC236}">
                <a16:creationId xmlns:a16="http://schemas.microsoft.com/office/drawing/2014/main" id="{BD8EF7E5-6AC5-B55D-D639-260277FBD7B4}"/>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21875" r="21875"/>
          <a:stretch/>
        </p:blipFill>
        <p:spPr>
          <a:xfrm rot="5400000">
            <a:off x="2667000" y="-2667000"/>
            <a:ext cx="6858000" cy="12192000"/>
          </a:xfrm>
          <a:prstGeom prst="rect">
            <a:avLst/>
          </a:prstGeom>
        </p:spPr>
      </p:pic>
      <p:cxnSp>
        <p:nvCxnSpPr>
          <p:cNvPr id="12" name="Gerade Verbindung mit Pfeil 11">
            <a:extLst>
              <a:ext uri="{FF2B5EF4-FFF2-40B4-BE49-F238E27FC236}">
                <a16:creationId xmlns:a16="http://schemas.microsoft.com/office/drawing/2014/main" id="{34D07F57-A76C-32E7-0201-62414846858B}"/>
              </a:ext>
            </a:extLst>
          </p:cNvPr>
          <p:cNvCxnSpPr/>
          <p:nvPr/>
        </p:nvCxnSpPr>
        <p:spPr>
          <a:xfrm flipV="1">
            <a:off x="0" y="0"/>
            <a:ext cx="7533861" cy="685800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24" name="Gruppieren 23">
            <a:extLst>
              <a:ext uri="{FF2B5EF4-FFF2-40B4-BE49-F238E27FC236}">
                <a16:creationId xmlns:a16="http://schemas.microsoft.com/office/drawing/2014/main" id="{7EB608D4-2DC9-F17C-AC2E-0A615C5D25EA}"/>
              </a:ext>
            </a:extLst>
          </p:cNvPr>
          <p:cNvGrpSpPr/>
          <p:nvPr/>
        </p:nvGrpSpPr>
        <p:grpSpPr>
          <a:xfrm>
            <a:off x="1905143" y="3566776"/>
            <a:ext cx="10109875" cy="1620000"/>
            <a:chOff x="1888354" y="3548910"/>
            <a:chExt cx="10109875" cy="1620000"/>
          </a:xfrm>
        </p:grpSpPr>
        <p:pic>
          <p:nvPicPr>
            <p:cNvPr id="10" name="Grafik 9">
              <a:extLst>
                <a:ext uri="{FF2B5EF4-FFF2-40B4-BE49-F238E27FC236}">
                  <a16:creationId xmlns:a16="http://schemas.microsoft.com/office/drawing/2014/main" id="{B57BEEE0-3A6B-8838-B357-17CDE712D0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88354" y="3548910"/>
              <a:ext cx="1620000" cy="1620000"/>
            </a:xfrm>
            <a:prstGeom prst="ellipse">
              <a:avLst/>
            </a:prstGeom>
            <a:ln w="76200">
              <a:solidFill>
                <a:srgbClr val="FFFFFF"/>
              </a:solidFill>
            </a:ln>
          </p:spPr>
        </p:pic>
        <p:sp>
          <p:nvSpPr>
            <p:cNvPr id="13" name="Textfeld 12">
              <a:extLst>
                <a:ext uri="{FF2B5EF4-FFF2-40B4-BE49-F238E27FC236}">
                  <a16:creationId xmlns:a16="http://schemas.microsoft.com/office/drawing/2014/main" id="{450F9ECF-E749-4F4A-AC56-D6F4CFD68889}"/>
                </a:ext>
              </a:extLst>
            </p:cNvPr>
            <p:cNvSpPr txBox="1"/>
            <p:nvPr/>
          </p:nvSpPr>
          <p:spPr>
            <a:xfrm>
              <a:off x="3720725" y="4656972"/>
              <a:ext cx="8277504" cy="510778"/>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r>
                <a:rPr lang="en-GB" sz="2400">
                  <a:solidFill>
                    <a:schemeClr val="bg1"/>
                  </a:solidFill>
                  <a:latin typeface="Roboto" panose="02000000000000000000" pitchFamily="2" charset="0"/>
                  <a:ea typeface="Roboto" panose="02000000000000000000" pitchFamily="2" charset="0"/>
                </a:rPr>
                <a:t>Ontologieentwicklung, </a:t>
              </a:r>
              <a:r>
                <a:rPr lang="en-GB" sz="2400" err="1">
                  <a:solidFill>
                    <a:schemeClr val="bg1"/>
                  </a:solidFill>
                  <a:latin typeface="Roboto" panose="02000000000000000000" pitchFamily="2" charset="0"/>
                  <a:ea typeface="Roboto" panose="02000000000000000000" pitchFamily="2" charset="0"/>
                </a:rPr>
                <a:t>semantische</a:t>
              </a:r>
              <a:r>
                <a:rPr lang="en-GB" sz="2400">
                  <a:solidFill>
                    <a:schemeClr val="bg1"/>
                  </a:solidFill>
                  <a:latin typeface="Roboto" panose="02000000000000000000" pitchFamily="2" charset="0"/>
                  <a:ea typeface="Roboto" panose="02000000000000000000" pitchFamily="2" charset="0"/>
                </a:rPr>
                <a:t> </a:t>
              </a:r>
              <a:r>
                <a:rPr lang="en-GB" sz="2400" err="1">
                  <a:solidFill>
                    <a:schemeClr val="bg1"/>
                  </a:solidFill>
                  <a:latin typeface="Roboto" panose="02000000000000000000" pitchFamily="2" charset="0"/>
                  <a:ea typeface="Roboto" panose="02000000000000000000" pitchFamily="2" charset="0"/>
                </a:rPr>
                <a:t>Datenmodellierung</a:t>
              </a:r>
              <a:endParaRPr lang="en-GB" sz="2400">
                <a:solidFill>
                  <a:schemeClr val="bg1"/>
                </a:solidFill>
                <a:latin typeface="Roboto" panose="02000000000000000000" pitchFamily="2" charset="0"/>
                <a:ea typeface="Roboto" panose="02000000000000000000" pitchFamily="2" charset="0"/>
              </a:endParaRPr>
            </a:p>
          </p:txBody>
        </p:sp>
      </p:grpSp>
      <p:grpSp>
        <p:nvGrpSpPr>
          <p:cNvPr id="26" name="Gruppieren 25">
            <a:extLst>
              <a:ext uri="{FF2B5EF4-FFF2-40B4-BE49-F238E27FC236}">
                <a16:creationId xmlns:a16="http://schemas.microsoft.com/office/drawing/2014/main" id="{7D465D6E-DA24-F1D4-2F95-76A303AA9B11}"/>
              </a:ext>
            </a:extLst>
          </p:cNvPr>
          <p:cNvGrpSpPr/>
          <p:nvPr/>
        </p:nvGrpSpPr>
        <p:grpSpPr>
          <a:xfrm>
            <a:off x="4979647" y="1210440"/>
            <a:ext cx="7035371" cy="1260000"/>
            <a:chOff x="4979647" y="1210440"/>
            <a:chExt cx="7035371" cy="1260000"/>
          </a:xfrm>
        </p:grpSpPr>
        <p:pic>
          <p:nvPicPr>
            <p:cNvPr id="15" name="Grafik 14">
              <a:extLst>
                <a:ext uri="{FF2B5EF4-FFF2-40B4-BE49-F238E27FC236}">
                  <a16:creationId xmlns:a16="http://schemas.microsoft.com/office/drawing/2014/main" id="{5D444651-9DEF-0016-2196-9D4BE2B6D40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79647" y="1210440"/>
              <a:ext cx="1260000" cy="1260000"/>
            </a:xfrm>
            <a:prstGeom prst="ellipse">
              <a:avLst/>
            </a:prstGeom>
            <a:ln w="76200">
              <a:solidFill>
                <a:schemeClr val="bg1"/>
              </a:solidFill>
            </a:ln>
          </p:spPr>
        </p:pic>
        <p:sp>
          <p:nvSpPr>
            <p:cNvPr id="16" name="Textfeld 15">
              <a:extLst>
                <a:ext uri="{FF2B5EF4-FFF2-40B4-BE49-F238E27FC236}">
                  <a16:creationId xmlns:a16="http://schemas.microsoft.com/office/drawing/2014/main" id="{109FC5BE-F163-8887-920C-A29C2186FDC7}"/>
                </a:ext>
              </a:extLst>
            </p:cNvPr>
            <p:cNvSpPr txBox="1"/>
            <p:nvPr/>
          </p:nvSpPr>
          <p:spPr>
            <a:xfrm>
              <a:off x="6383677" y="2061817"/>
              <a:ext cx="5631341" cy="408623"/>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r>
                <a:rPr lang="en-GB" err="1">
                  <a:solidFill>
                    <a:schemeClr val="bg1"/>
                  </a:solidFill>
                  <a:latin typeface="Roboto" panose="02000000000000000000" pitchFamily="2" charset="0"/>
                  <a:ea typeface="Roboto" panose="02000000000000000000" pitchFamily="2" charset="0"/>
                </a:rPr>
                <a:t>Suchen</a:t>
              </a:r>
              <a:r>
                <a:rPr lang="en-GB">
                  <a:solidFill>
                    <a:schemeClr val="bg1"/>
                  </a:solidFill>
                  <a:latin typeface="Roboto" panose="02000000000000000000" pitchFamily="2" charset="0"/>
                  <a:ea typeface="Roboto" panose="02000000000000000000" pitchFamily="2" charset="0"/>
                </a:rPr>
                <a:t>, Finden, </a:t>
              </a:r>
              <a:r>
                <a:rPr lang="en-GB" err="1">
                  <a:solidFill>
                    <a:schemeClr val="bg1"/>
                  </a:solidFill>
                  <a:latin typeface="Roboto" panose="02000000000000000000" pitchFamily="2" charset="0"/>
                  <a:ea typeface="Roboto" panose="02000000000000000000" pitchFamily="2" charset="0"/>
                </a:rPr>
                <a:t>Zugriffsrechte</a:t>
              </a:r>
              <a:endParaRPr lang="en-GB">
                <a:solidFill>
                  <a:schemeClr val="bg1"/>
                </a:solidFill>
                <a:latin typeface="Roboto" panose="02000000000000000000" pitchFamily="2" charset="0"/>
                <a:ea typeface="Roboto" panose="02000000000000000000" pitchFamily="2" charset="0"/>
              </a:endParaRPr>
            </a:p>
          </p:txBody>
        </p:sp>
      </p:grpSp>
      <p:grpSp>
        <p:nvGrpSpPr>
          <p:cNvPr id="25" name="Gruppieren 24">
            <a:extLst>
              <a:ext uri="{FF2B5EF4-FFF2-40B4-BE49-F238E27FC236}">
                <a16:creationId xmlns:a16="http://schemas.microsoft.com/office/drawing/2014/main" id="{E29BE7DD-037F-48C7-66EB-36A77F752C0D}"/>
              </a:ext>
            </a:extLst>
          </p:cNvPr>
          <p:cNvGrpSpPr/>
          <p:nvPr/>
        </p:nvGrpSpPr>
        <p:grpSpPr>
          <a:xfrm>
            <a:off x="3508354" y="2327674"/>
            <a:ext cx="8446376" cy="1440000"/>
            <a:chOff x="3508354" y="2327674"/>
            <a:chExt cx="8446376" cy="1440000"/>
          </a:xfrm>
        </p:grpSpPr>
        <p:pic>
          <p:nvPicPr>
            <p:cNvPr id="18" name="Grafik 17">
              <a:extLst>
                <a:ext uri="{FF2B5EF4-FFF2-40B4-BE49-F238E27FC236}">
                  <a16:creationId xmlns:a16="http://schemas.microsoft.com/office/drawing/2014/main" id="{B08AB594-1EDE-9026-DF58-9B4B6707C78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508354" y="2327674"/>
              <a:ext cx="1440000" cy="1440000"/>
            </a:xfrm>
            <a:prstGeom prst="ellipse">
              <a:avLst/>
            </a:prstGeom>
            <a:ln w="76200">
              <a:solidFill>
                <a:schemeClr val="bg1"/>
              </a:solidFill>
            </a:ln>
          </p:spPr>
        </p:pic>
        <p:sp>
          <p:nvSpPr>
            <p:cNvPr id="19" name="Textfeld 18">
              <a:extLst>
                <a:ext uri="{FF2B5EF4-FFF2-40B4-BE49-F238E27FC236}">
                  <a16:creationId xmlns:a16="http://schemas.microsoft.com/office/drawing/2014/main" id="{14B1D698-9277-2D77-D8AF-1398072F44E6}"/>
                </a:ext>
              </a:extLst>
            </p:cNvPr>
            <p:cNvSpPr txBox="1"/>
            <p:nvPr/>
          </p:nvSpPr>
          <p:spPr>
            <a:xfrm>
              <a:off x="5128354" y="3325000"/>
              <a:ext cx="6826376" cy="442674"/>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r>
                <a:rPr lang="en-GB" sz="2000" err="1">
                  <a:solidFill>
                    <a:schemeClr val="bg1"/>
                  </a:solidFill>
                  <a:latin typeface="Roboto" panose="02000000000000000000" pitchFamily="2" charset="0"/>
                  <a:ea typeface="Roboto" panose="02000000000000000000" pitchFamily="2" charset="0"/>
                </a:rPr>
                <a:t>Datenimport</a:t>
              </a:r>
              <a:r>
                <a:rPr lang="en-GB" sz="2000">
                  <a:solidFill>
                    <a:schemeClr val="bg1"/>
                  </a:solidFill>
                  <a:latin typeface="Roboto" panose="02000000000000000000" pitchFamily="2" charset="0"/>
                  <a:ea typeface="Roboto" panose="02000000000000000000" pitchFamily="2" charset="0"/>
                </a:rPr>
                <a:t> und -export, </a:t>
              </a:r>
              <a:r>
                <a:rPr lang="en-GB" sz="2000" err="1">
                  <a:solidFill>
                    <a:schemeClr val="bg1"/>
                  </a:solidFill>
                  <a:latin typeface="Roboto" panose="02000000000000000000" pitchFamily="2" charset="0"/>
                  <a:ea typeface="Roboto" panose="02000000000000000000" pitchFamily="2" charset="0"/>
                </a:rPr>
                <a:t>Schnittstellen</a:t>
              </a:r>
              <a:endParaRPr lang="en-GB" sz="2000">
                <a:solidFill>
                  <a:schemeClr val="bg1"/>
                </a:solidFill>
                <a:latin typeface="Roboto" panose="02000000000000000000" pitchFamily="2" charset="0"/>
                <a:ea typeface="Roboto" panose="02000000000000000000" pitchFamily="2" charset="0"/>
              </a:endParaRPr>
            </a:p>
          </p:txBody>
        </p:sp>
      </p:grpSp>
      <p:grpSp>
        <p:nvGrpSpPr>
          <p:cNvPr id="27" name="Gruppieren 26">
            <a:extLst>
              <a:ext uri="{FF2B5EF4-FFF2-40B4-BE49-F238E27FC236}">
                <a16:creationId xmlns:a16="http://schemas.microsoft.com/office/drawing/2014/main" id="{E38FB939-99A5-8B70-9D45-E3D825319A7A}"/>
              </a:ext>
            </a:extLst>
          </p:cNvPr>
          <p:cNvGrpSpPr/>
          <p:nvPr/>
        </p:nvGrpSpPr>
        <p:grpSpPr>
          <a:xfrm>
            <a:off x="6328890" y="135739"/>
            <a:ext cx="5686128" cy="1080000"/>
            <a:chOff x="6328890" y="135739"/>
            <a:chExt cx="5686128" cy="1080000"/>
          </a:xfrm>
        </p:grpSpPr>
        <p:pic>
          <p:nvPicPr>
            <p:cNvPr id="21" name="Grafik 20">
              <a:extLst>
                <a:ext uri="{FF2B5EF4-FFF2-40B4-BE49-F238E27FC236}">
                  <a16:creationId xmlns:a16="http://schemas.microsoft.com/office/drawing/2014/main" id="{62CC7506-67C6-7919-C4CB-AA0B24D7CB0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28890" y="135739"/>
              <a:ext cx="1080000" cy="1080000"/>
            </a:xfrm>
            <a:prstGeom prst="ellipse">
              <a:avLst/>
            </a:prstGeom>
            <a:ln w="76200">
              <a:solidFill>
                <a:schemeClr val="bg1"/>
              </a:solidFill>
            </a:ln>
          </p:spPr>
        </p:pic>
        <p:sp>
          <p:nvSpPr>
            <p:cNvPr id="22" name="Textfeld 21">
              <a:extLst>
                <a:ext uri="{FF2B5EF4-FFF2-40B4-BE49-F238E27FC236}">
                  <a16:creationId xmlns:a16="http://schemas.microsoft.com/office/drawing/2014/main" id="{C94261B6-42A8-9B04-B796-F6B056B1119B}"/>
                </a:ext>
              </a:extLst>
            </p:cNvPr>
            <p:cNvSpPr txBox="1"/>
            <p:nvPr/>
          </p:nvSpPr>
          <p:spPr>
            <a:xfrm>
              <a:off x="7623103" y="801817"/>
              <a:ext cx="4391915" cy="408623"/>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r>
                <a:rPr lang="en-GB">
                  <a:solidFill>
                    <a:schemeClr val="bg1"/>
                  </a:solidFill>
                  <a:latin typeface="Roboto" panose="02000000000000000000" pitchFamily="2" charset="0"/>
                  <a:ea typeface="Roboto" panose="02000000000000000000" pitchFamily="2" charset="0"/>
                </a:rPr>
                <a:t>Performance</a:t>
              </a:r>
            </a:p>
          </p:txBody>
        </p:sp>
      </p:grpSp>
      <p:grpSp>
        <p:nvGrpSpPr>
          <p:cNvPr id="23" name="Gruppieren 22">
            <a:extLst>
              <a:ext uri="{FF2B5EF4-FFF2-40B4-BE49-F238E27FC236}">
                <a16:creationId xmlns:a16="http://schemas.microsoft.com/office/drawing/2014/main" id="{1CE98E35-6457-BC9B-1E19-D807EC245E6A}"/>
              </a:ext>
            </a:extLst>
          </p:cNvPr>
          <p:cNvGrpSpPr/>
          <p:nvPr/>
        </p:nvGrpSpPr>
        <p:grpSpPr>
          <a:xfrm>
            <a:off x="160193" y="4916335"/>
            <a:ext cx="11854825" cy="1805926"/>
            <a:chOff x="160193" y="4916335"/>
            <a:chExt cx="11854825" cy="1805926"/>
          </a:xfrm>
        </p:grpSpPr>
        <p:pic>
          <p:nvPicPr>
            <p:cNvPr id="7" name="Grafik 6">
              <a:extLst>
                <a:ext uri="{FF2B5EF4-FFF2-40B4-BE49-F238E27FC236}">
                  <a16:creationId xmlns:a16="http://schemas.microsoft.com/office/drawing/2014/main" id="{D848C888-E1AC-1755-CCBC-DC7961D4062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60193" y="4916335"/>
              <a:ext cx="1800000" cy="1800000"/>
            </a:xfrm>
            <a:prstGeom prst="ellipse">
              <a:avLst/>
            </a:prstGeom>
            <a:ln w="76200">
              <a:solidFill>
                <a:schemeClr val="bg1"/>
              </a:solidFill>
            </a:ln>
          </p:spPr>
        </p:pic>
        <p:sp>
          <p:nvSpPr>
            <p:cNvPr id="8" name="Textfeld 7">
              <a:extLst>
                <a:ext uri="{FF2B5EF4-FFF2-40B4-BE49-F238E27FC236}">
                  <a16:creationId xmlns:a16="http://schemas.microsoft.com/office/drawing/2014/main" id="{0ED634CC-0F0C-28BB-27F8-957944CE0117}"/>
                </a:ext>
              </a:extLst>
            </p:cNvPr>
            <p:cNvSpPr txBox="1"/>
            <p:nvPr/>
          </p:nvSpPr>
          <p:spPr>
            <a:xfrm>
              <a:off x="2120386" y="6143379"/>
              <a:ext cx="9894632" cy="578882"/>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r>
                <a:rPr lang="en-GB" sz="2800">
                  <a:solidFill>
                    <a:schemeClr val="bg1"/>
                  </a:solidFill>
                  <a:latin typeface="Roboto" panose="02000000000000000000" pitchFamily="2" charset="0"/>
                  <a:ea typeface="Roboto" panose="02000000000000000000" pitchFamily="2" charset="0"/>
                </a:rPr>
                <a:t>Installation und </a:t>
              </a:r>
              <a:r>
                <a:rPr lang="en-GB" sz="2800" err="1">
                  <a:solidFill>
                    <a:schemeClr val="bg1"/>
                  </a:solidFill>
                  <a:latin typeface="Roboto" panose="02000000000000000000" pitchFamily="2" charset="0"/>
                  <a:ea typeface="Roboto" panose="02000000000000000000" pitchFamily="2" charset="0"/>
                </a:rPr>
                <a:t>Basiskonfiguration</a:t>
              </a:r>
              <a:endParaRPr lang="en-GB" sz="2800">
                <a:solidFill>
                  <a:schemeClr val="bg1"/>
                </a:solidFill>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20478118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down)">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down)">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down)">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Licht, Kunst, Stern enthält.&#10;&#10;Automatisch generierte Beschreibung mit mittlerer Zuverlässigkeit">
            <a:extLst>
              <a:ext uri="{FF2B5EF4-FFF2-40B4-BE49-F238E27FC236}">
                <a16:creationId xmlns:a16="http://schemas.microsoft.com/office/drawing/2014/main" id="{A132FE96-4B89-8EB6-736B-46A70BA3B531}"/>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12605" r="31144"/>
          <a:stretch/>
        </p:blipFill>
        <p:spPr>
          <a:xfrm rot="5400000">
            <a:off x="2667000" y="-2667000"/>
            <a:ext cx="6858000" cy="12192000"/>
          </a:xfrm>
          <a:prstGeom prst="rect">
            <a:avLst/>
          </a:prstGeom>
        </p:spPr>
      </p:pic>
      <p:grpSp>
        <p:nvGrpSpPr>
          <p:cNvPr id="16" name="Gruppieren 15">
            <a:extLst>
              <a:ext uri="{FF2B5EF4-FFF2-40B4-BE49-F238E27FC236}">
                <a16:creationId xmlns:a16="http://schemas.microsoft.com/office/drawing/2014/main" id="{9E851DF7-087F-87A3-34D7-EEB85D3F4796}"/>
              </a:ext>
            </a:extLst>
          </p:cNvPr>
          <p:cNvGrpSpPr/>
          <p:nvPr/>
        </p:nvGrpSpPr>
        <p:grpSpPr>
          <a:xfrm>
            <a:off x="937791" y="592779"/>
            <a:ext cx="7305248" cy="2078769"/>
            <a:chOff x="937791" y="592779"/>
            <a:chExt cx="7305248" cy="2078769"/>
          </a:xfrm>
        </p:grpSpPr>
        <p:grpSp>
          <p:nvGrpSpPr>
            <p:cNvPr id="9" name="Gruppieren 8">
              <a:extLst>
                <a:ext uri="{FF2B5EF4-FFF2-40B4-BE49-F238E27FC236}">
                  <a16:creationId xmlns:a16="http://schemas.microsoft.com/office/drawing/2014/main" id="{4A7FF9B9-E767-2F72-89DC-43732EC58879}"/>
                </a:ext>
              </a:extLst>
            </p:cNvPr>
            <p:cNvGrpSpPr/>
            <p:nvPr/>
          </p:nvGrpSpPr>
          <p:grpSpPr>
            <a:xfrm>
              <a:off x="937791" y="592779"/>
              <a:ext cx="2256407" cy="2078769"/>
              <a:chOff x="760887" y="2580989"/>
              <a:chExt cx="2256407" cy="2078769"/>
            </a:xfrm>
          </p:grpSpPr>
          <p:pic>
            <p:nvPicPr>
              <p:cNvPr id="6" name="Grafik 5">
                <a:extLst>
                  <a:ext uri="{FF2B5EF4-FFF2-40B4-BE49-F238E27FC236}">
                    <a16:creationId xmlns:a16="http://schemas.microsoft.com/office/drawing/2014/main" id="{285C2E4E-BD30-753D-F2A9-1D0B3A0CE2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49090" y="2580989"/>
                <a:ext cx="1080000" cy="1080000"/>
              </a:xfrm>
              <a:prstGeom prst="ellipse">
                <a:avLst/>
              </a:prstGeom>
              <a:ln w="76200">
                <a:solidFill>
                  <a:schemeClr val="bg1"/>
                </a:solidFill>
              </a:ln>
            </p:spPr>
          </p:pic>
          <p:pic>
            <p:nvPicPr>
              <p:cNvPr id="7" name="Grafik 6">
                <a:extLst>
                  <a:ext uri="{FF2B5EF4-FFF2-40B4-BE49-F238E27FC236}">
                    <a16:creationId xmlns:a16="http://schemas.microsoft.com/office/drawing/2014/main" id="{1EBB3259-233A-1A3B-6AEE-E727C063508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60887" y="3579758"/>
                <a:ext cx="1080000" cy="1080000"/>
              </a:xfrm>
              <a:prstGeom prst="ellipse">
                <a:avLst/>
              </a:prstGeom>
              <a:ln w="76200">
                <a:solidFill>
                  <a:schemeClr val="bg1"/>
                </a:solidFill>
              </a:ln>
            </p:spPr>
          </p:pic>
          <p:pic>
            <p:nvPicPr>
              <p:cNvPr id="8" name="Grafik 7">
                <a:extLst>
                  <a:ext uri="{FF2B5EF4-FFF2-40B4-BE49-F238E27FC236}">
                    <a16:creationId xmlns:a16="http://schemas.microsoft.com/office/drawing/2014/main" id="{86AFC139-B1DC-E799-5FC6-9A193E8F1CBC}"/>
                  </a:ext>
                </a:extLst>
              </p:cNvPr>
              <p:cNvPicPr>
                <a:picLocks noChangeAspect="1"/>
              </p:cNvPicPr>
              <p:nvPr/>
            </p:nvPicPr>
            <p:blipFill>
              <a:blip r:embed="rId5">
                <a:extLst>
                  <a:ext uri="{28A0092B-C50C-407E-A947-70E740481C1C}">
                    <a14:useLocalDpi xmlns:a14="http://schemas.microsoft.com/office/drawing/2010/main" val="0"/>
                  </a:ext>
                </a:extLst>
              </a:blip>
              <a:srcRect l="19500" r="19500"/>
              <a:stretch/>
            </p:blipFill>
            <p:spPr>
              <a:xfrm>
                <a:off x="1937294" y="3579758"/>
                <a:ext cx="1080000" cy="1080000"/>
              </a:xfrm>
              <a:prstGeom prst="ellipse">
                <a:avLst/>
              </a:prstGeom>
              <a:ln w="76200">
                <a:solidFill>
                  <a:schemeClr val="bg1"/>
                </a:solidFill>
              </a:ln>
            </p:spPr>
          </p:pic>
        </p:grpSp>
        <p:sp>
          <p:nvSpPr>
            <p:cNvPr id="14" name="Textfeld 13">
              <a:extLst>
                <a:ext uri="{FF2B5EF4-FFF2-40B4-BE49-F238E27FC236}">
                  <a16:creationId xmlns:a16="http://schemas.microsoft.com/office/drawing/2014/main" id="{3E231AE7-CCD7-4FF6-A729-2D9D02D9F9F0}"/>
                </a:ext>
              </a:extLst>
            </p:cNvPr>
            <p:cNvSpPr txBox="1"/>
            <p:nvPr/>
          </p:nvSpPr>
          <p:spPr>
            <a:xfrm>
              <a:off x="3948960" y="1132779"/>
              <a:ext cx="4294079" cy="1055608"/>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pPr algn="ctr"/>
              <a:r>
                <a:rPr lang="en-GB" sz="2800">
                  <a:solidFill>
                    <a:schemeClr val="bg1"/>
                  </a:solidFill>
                  <a:latin typeface="Roboto" panose="02000000000000000000" pitchFamily="2" charset="0"/>
                  <a:ea typeface="Roboto" panose="02000000000000000000" pitchFamily="2" charset="0"/>
                </a:rPr>
                <a:t>Schneller! </a:t>
              </a:r>
              <a:r>
                <a:rPr lang="en-GB" sz="2800" err="1">
                  <a:solidFill>
                    <a:schemeClr val="bg1"/>
                  </a:solidFill>
                  <a:latin typeface="Roboto" panose="02000000000000000000" pitchFamily="2" charset="0"/>
                  <a:ea typeface="Roboto" panose="02000000000000000000" pitchFamily="2" charset="0"/>
                </a:rPr>
                <a:t>Spezieller</a:t>
              </a:r>
              <a:r>
                <a:rPr lang="en-GB" sz="2800">
                  <a:solidFill>
                    <a:schemeClr val="bg1"/>
                  </a:solidFill>
                  <a:latin typeface="Roboto" panose="02000000000000000000" pitchFamily="2" charset="0"/>
                  <a:ea typeface="Roboto" panose="02000000000000000000" pitchFamily="2" charset="0"/>
                </a:rPr>
                <a:t>! </a:t>
              </a:r>
              <a:r>
                <a:rPr lang="en-GB" sz="2800" err="1">
                  <a:solidFill>
                    <a:schemeClr val="bg1"/>
                  </a:solidFill>
                  <a:latin typeface="Roboto" panose="02000000000000000000" pitchFamily="2" charset="0"/>
                  <a:ea typeface="Roboto" panose="02000000000000000000" pitchFamily="2" charset="0"/>
                </a:rPr>
                <a:t>Umfassender</a:t>
              </a:r>
              <a:r>
                <a:rPr lang="en-GB" sz="2800">
                  <a:solidFill>
                    <a:schemeClr val="bg1"/>
                  </a:solidFill>
                  <a:latin typeface="Roboto" panose="02000000000000000000" pitchFamily="2" charset="0"/>
                  <a:ea typeface="Roboto" panose="02000000000000000000" pitchFamily="2" charset="0"/>
                </a:rPr>
                <a:t>! </a:t>
              </a:r>
              <a:r>
                <a:rPr lang="en-GB" sz="2800" err="1">
                  <a:solidFill>
                    <a:schemeClr val="bg1"/>
                  </a:solidFill>
                  <a:latin typeface="Roboto" panose="02000000000000000000" pitchFamily="2" charset="0"/>
                  <a:ea typeface="Roboto" panose="02000000000000000000" pitchFamily="2" charset="0"/>
                </a:rPr>
                <a:t>Offener</a:t>
              </a:r>
              <a:r>
                <a:rPr lang="en-GB" sz="2800">
                  <a:solidFill>
                    <a:schemeClr val="bg1"/>
                  </a:solidFill>
                  <a:latin typeface="Roboto" panose="02000000000000000000" pitchFamily="2" charset="0"/>
                  <a:ea typeface="Roboto" panose="02000000000000000000" pitchFamily="2" charset="0"/>
                </a:rPr>
                <a:t>!</a:t>
              </a:r>
            </a:p>
          </p:txBody>
        </p:sp>
      </p:grpSp>
      <p:grpSp>
        <p:nvGrpSpPr>
          <p:cNvPr id="17" name="Gruppieren 16">
            <a:extLst>
              <a:ext uri="{FF2B5EF4-FFF2-40B4-BE49-F238E27FC236}">
                <a16:creationId xmlns:a16="http://schemas.microsoft.com/office/drawing/2014/main" id="{0EFF442B-91C6-F225-3901-353A064C3A4F}"/>
              </a:ext>
            </a:extLst>
          </p:cNvPr>
          <p:cNvGrpSpPr/>
          <p:nvPr/>
        </p:nvGrpSpPr>
        <p:grpSpPr>
          <a:xfrm>
            <a:off x="3948960" y="4152613"/>
            <a:ext cx="7267501" cy="2078769"/>
            <a:chOff x="3948960" y="4152613"/>
            <a:chExt cx="7267501" cy="2078769"/>
          </a:xfrm>
        </p:grpSpPr>
        <p:grpSp>
          <p:nvGrpSpPr>
            <p:cNvPr id="13" name="Gruppieren 12">
              <a:extLst>
                <a:ext uri="{FF2B5EF4-FFF2-40B4-BE49-F238E27FC236}">
                  <a16:creationId xmlns:a16="http://schemas.microsoft.com/office/drawing/2014/main" id="{08C23856-97BF-9E52-1A8B-FC4713D3A9C7}"/>
                </a:ext>
              </a:extLst>
            </p:cNvPr>
            <p:cNvGrpSpPr/>
            <p:nvPr/>
          </p:nvGrpSpPr>
          <p:grpSpPr>
            <a:xfrm>
              <a:off x="8983753" y="4152613"/>
              <a:ext cx="2232708" cy="2078769"/>
              <a:chOff x="4979647" y="2580989"/>
              <a:chExt cx="2232708" cy="2078769"/>
            </a:xfrm>
          </p:grpSpPr>
          <p:pic>
            <p:nvPicPr>
              <p:cNvPr id="10" name="Grafik 9">
                <a:extLst>
                  <a:ext uri="{FF2B5EF4-FFF2-40B4-BE49-F238E27FC236}">
                    <a16:creationId xmlns:a16="http://schemas.microsoft.com/office/drawing/2014/main" id="{F34404AD-7182-5D1D-A6B1-B3C84778F4E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558927" y="2580989"/>
                <a:ext cx="1080000" cy="1080000"/>
              </a:xfrm>
              <a:prstGeom prst="ellipse">
                <a:avLst/>
              </a:prstGeom>
              <a:ln w="76200">
                <a:solidFill>
                  <a:schemeClr val="bg1"/>
                </a:solidFill>
              </a:ln>
            </p:spPr>
          </p:pic>
          <p:pic>
            <p:nvPicPr>
              <p:cNvPr id="11" name="Grafik 10">
                <a:extLst>
                  <a:ext uri="{FF2B5EF4-FFF2-40B4-BE49-F238E27FC236}">
                    <a16:creationId xmlns:a16="http://schemas.microsoft.com/office/drawing/2014/main" id="{908A5BE5-6033-685C-6892-32448781589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132355" y="3579758"/>
                <a:ext cx="1080000" cy="1080000"/>
              </a:xfrm>
              <a:prstGeom prst="ellipse">
                <a:avLst/>
              </a:prstGeom>
              <a:ln w="76200">
                <a:solidFill>
                  <a:schemeClr val="bg1"/>
                </a:solidFill>
              </a:ln>
            </p:spPr>
          </p:pic>
          <p:pic>
            <p:nvPicPr>
              <p:cNvPr id="12" name="Grafik 11">
                <a:extLst>
                  <a:ext uri="{FF2B5EF4-FFF2-40B4-BE49-F238E27FC236}">
                    <a16:creationId xmlns:a16="http://schemas.microsoft.com/office/drawing/2014/main" id="{0E041BA8-A6A8-56F3-4A15-6C6E15931FC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979647" y="3579758"/>
                <a:ext cx="1080000" cy="1080000"/>
              </a:xfrm>
              <a:prstGeom prst="ellipse">
                <a:avLst/>
              </a:prstGeom>
              <a:ln w="76200">
                <a:solidFill>
                  <a:schemeClr val="bg1"/>
                </a:solidFill>
              </a:ln>
            </p:spPr>
          </p:pic>
        </p:grpSp>
        <p:sp>
          <p:nvSpPr>
            <p:cNvPr id="15" name="Textfeld 14">
              <a:extLst>
                <a:ext uri="{FF2B5EF4-FFF2-40B4-BE49-F238E27FC236}">
                  <a16:creationId xmlns:a16="http://schemas.microsoft.com/office/drawing/2014/main" id="{B159DD1B-8AF8-8A61-B570-8250E0B7F31D}"/>
                </a:ext>
              </a:extLst>
            </p:cNvPr>
            <p:cNvSpPr txBox="1"/>
            <p:nvPr/>
          </p:nvSpPr>
          <p:spPr>
            <a:xfrm>
              <a:off x="3948960" y="4466446"/>
              <a:ext cx="4294079" cy="1532334"/>
            </a:xfrm>
            <a:prstGeom prst="roundRect">
              <a:avLst/>
            </a:prstGeom>
            <a:solidFill>
              <a:srgbClr val="0D0D0D"/>
            </a:solidFill>
            <a:effectLst>
              <a:outerShdw blurRad="50800" dist="38100" dir="8100000" algn="tr" rotWithShape="0">
                <a:prstClr val="black">
                  <a:alpha val="40000"/>
                </a:prstClr>
              </a:outerShdw>
            </a:effectLst>
          </p:spPr>
          <p:txBody>
            <a:bodyPr wrap="square" rtlCol="0">
              <a:spAutoFit/>
            </a:bodyPr>
            <a:lstStyle/>
            <a:p>
              <a:pPr algn="ctr"/>
              <a:r>
                <a:rPr lang="en-GB" sz="2800">
                  <a:solidFill>
                    <a:schemeClr val="bg1"/>
                  </a:solidFill>
                  <a:latin typeface="Roboto" panose="02000000000000000000" pitchFamily="2" charset="0"/>
                  <a:ea typeface="Roboto" panose="02000000000000000000" pitchFamily="2" charset="0"/>
                </a:rPr>
                <a:t>Zu </a:t>
              </a:r>
              <a:r>
                <a:rPr lang="en-GB" sz="2800" err="1">
                  <a:solidFill>
                    <a:schemeClr val="bg1"/>
                  </a:solidFill>
                  <a:latin typeface="Roboto" panose="02000000000000000000" pitchFamily="2" charset="0"/>
                  <a:ea typeface="Roboto" panose="02000000000000000000" pitchFamily="2" charset="0"/>
                </a:rPr>
                <a:t>kompliziert</a:t>
              </a:r>
              <a:r>
                <a:rPr lang="en-GB" sz="2800">
                  <a:solidFill>
                    <a:schemeClr val="bg1"/>
                  </a:solidFill>
                  <a:latin typeface="Roboto" panose="02000000000000000000" pitchFamily="2" charset="0"/>
                  <a:ea typeface="Roboto" panose="02000000000000000000" pitchFamily="2" charset="0"/>
                </a:rPr>
                <a:t>! Zu </a:t>
              </a:r>
              <a:r>
                <a:rPr lang="en-GB" sz="2800" err="1">
                  <a:solidFill>
                    <a:schemeClr val="bg1"/>
                  </a:solidFill>
                  <a:latin typeface="Roboto" panose="02000000000000000000" pitchFamily="2" charset="0"/>
                  <a:ea typeface="Roboto" panose="02000000000000000000" pitchFamily="2" charset="0"/>
                </a:rPr>
                <a:t>schwer</a:t>
              </a:r>
              <a:r>
                <a:rPr lang="en-GB" sz="2800">
                  <a:solidFill>
                    <a:schemeClr val="bg1"/>
                  </a:solidFill>
                  <a:latin typeface="Roboto" panose="02000000000000000000" pitchFamily="2" charset="0"/>
                  <a:ea typeface="Roboto" panose="02000000000000000000" pitchFamily="2" charset="0"/>
                </a:rPr>
                <a:t>! Zu </a:t>
              </a:r>
              <a:r>
                <a:rPr lang="en-GB" sz="2800" err="1">
                  <a:solidFill>
                    <a:schemeClr val="bg1"/>
                  </a:solidFill>
                  <a:latin typeface="Roboto" panose="02000000000000000000" pitchFamily="2" charset="0"/>
                  <a:ea typeface="Roboto" panose="02000000000000000000" pitchFamily="2" charset="0"/>
                </a:rPr>
                <a:t>viel</a:t>
              </a:r>
              <a:r>
                <a:rPr lang="en-GB" sz="2800">
                  <a:solidFill>
                    <a:schemeClr val="bg1"/>
                  </a:solidFill>
                  <a:latin typeface="Roboto" panose="02000000000000000000" pitchFamily="2" charset="0"/>
                  <a:ea typeface="Roboto" panose="02000000000000000000" pitchFamily="2" charset="0"/>
                </a:rPr>
                <a:t>! Zu </a:t>
              </a:r>
              <a:r>
                <a:rPr lang="en-GB" sz="2800" err="1">
                  <a:solidFill>
                    <a:schemeClr val="bg1"/>
                  </a:solidFill>
                  <a:latin typeface="Roboto" panose="02000000000000000000" pitchFamily="2" charset="0"/>
                  <a:ea typeface="Roboto" panose="02000000000000000000" pitchFamily="2" charset="0"/>
                </a:rPr>
                <a:t>unpassend</a:t>
              </a:r>
              <a:r>
                <a:rPr lang="en-GB" sz="2800">
                  <a:solidFill>
                    <a:schemeClr val="bg1"/>
                  </a:solidFill>
                  <a:latin typeface="Roboto" panose="02000000000000000000" pitchFamily="2" charset="0"/>
                  <a:ea typeface="Roboto" panose="02000000000000000000" pitchFamily="2" charset="0"/>
                </a:rPr>
                <a:t>!</a:t>
              </a:r>
            </a:p>
          </p:txBody>
        </p:sp>
      </p:grpSp>
    </p:spTree>
    <p:extLst>
      <p:ext uri="{BB962C8B-B14F-4D97-AF65-F5344CB8AC3E}">
        <p14:creationId xmlns:p14="http://schemas.microsoft.com/office/powerpoint/2010/main" val="4662811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right)">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19</Slides>
  <Notes>11</Notes>
  <HiddenSlides>0</HiddenSlide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Robert</dc:creator>
  <cp:revision>1</cp:revision>
  <dcterms:created xsi:type="dcterms:W3CDTF">2023-11-20T12:35:42Z</dcterms:created>
  <dcterms:modified xsi:type="dcterms:W3CDTF">2023-11-28T10:01:13Z</dcterms:modified>
</cp:coreProperties>
</file>