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51" r:id="rId5"/>
  </p:sldMasterIdLst>
  <p:notesMasterIdLst>
    <p:notesMasterId r:id="rId27"/>
  </p:notesMasterIdLst>
  <p:sldIdLst>
    <p:sldId id="256" r:id="rId6"/>
    <p:sldId id="276" r:id="rId7"/>
    <p:sldId id="259" r:id="rId8"/>
    <p:sldId id="261" r:id="rId9"/>
    <p:sldId id="265" r:id="rId10"/>
    <p:sldId id="277" r:id="rId11"/>
    <p:sldId id="275" r:id="rId12"/>
    <p:sldId id="278" r:id="rId13"/>
    <p:sldId id="280" r:id="rId14"/>
    <p:sldId id="281" r:id="rId15"/>
    <p:sldId id="282" r:id="rId16"/>
    <p:sldId id="283" r:id="rId17"/>
    <p:sldId id="284" r:id="rId18"/>
    <p:sldId id="285" r:id="rId19"/>
    <p:sldId id="268" r:id="rId20"/>
    <p:sldId id="279" r:id="rId21"/>
    <p:sldId id="286" r:id="rId22"/>
    <p:sldId id="287" r:id="rId23"/>
    <p:sldId id="288" r:id="rId24"/>
    <p:sldId id="290" r:id="rId25"/>
    <p:sldId id="273" r:id="rId26"/>
  </p:sldIdLst>
  <p:sldSz cx="12192000" cy="6858000"/>
  <p:notesSz cx="12192000" cy="6858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orpoS" panose="020B0604020202020204" charset="0"/>
      <p:regular r:id="rId32"/>
      <p:bold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</p:embeddedFontLst>
  <p:defaultTextStyle>
    <a:defPPr>
      <a:defRPr lang="de-DE"/>
    </a:defPPr>
    <a:lvl1pPr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ヒラギノ角ゴ Pro W3"/>
        <a:cs typeface="+mn-cs"/>
      </a:defRPr>
    </a:lvl1pPr>
    <a:lvl2pPr marL="4572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ヒラギノ角ゴ Pro W3"/>
        <a:cs typeface="+mn-cs"/>
      </a:defRPr>
    </a:lvl2pPr>
    <a:lvl3pPr marL="9144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ヒラギノ角ゴ Pro W3"/>
        <a:cs typeface="+mn-cs"/>
      </a:defRPr>
    </a:lvl3pPr>
    <a:lvl4pPr marL="13716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ヒラギノ角ゴ Pro W3"/>
        <a:cs typeface="+mn-cs"/>
      </a:defRPr>
    </a:lvl4pPr>
    <a:lvl5pPr marL="18288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ヒラギノ角ゴ Pro W3"/>
        <a:cs typeface="+mn-cs"/>
      </a:defRPr>
    </a:lvl5pPr>
    <a:lvl6pPr marL="2286000" algn="l" defTabSz="914400">
      <a:defRPr>
        <a:solidFill>
          <a:schemeClr val="tx1"/>
        </a:solidFill>
        <a:latin typeface="Arial"/>
        <a:ea typeface="ヒラギノ角ゴ Pro W3"/>
        <a:cs typeface="+mn-cs"/>
      </a:defRPr>
    </a:lvl6pPr>
    <a:lvl7pPr marL="2743200" algn="l" defTabSz="914400">
      <a:defRPr>
        <a:solidFill>
          <a:schemeClr val="tx1"/>
        </a:solidFill>
        <a:latin typeface="Arial"/>
        <a:ea typeface="ヒラギノ角ゴ Pro W3"/>
        <a:cs typeface="+mn-cs"/>
      </a:defRPr>
    </a:lvl7pPr>
    <a:lvl8pPr marL="3200400" algn="l" defTabSz="914400">
      <a:defRPr>
        <a:solidFill>
          <a:schemeClr val="tx1"/>
        </a:solidFill>
        <a:latin typeface="Arial"/>
        <a:ea typeface="ヒラギノ角ゴ Pro W3"/>
        <a:cs typeface="+mn-cs"/>
      </a:defRPr>
    </a:lvl8pPr>
    <a:lvl9pPr marL="3657600" algn="l" defTabSz="914400">
      <a:defRPr>
        <a:solidFill>
          <a:schemeClr val="tx1"/>
        </a:solidFill>
        <a:latin typeface="Arial"/>
        <a:ea typeface="ヒラギノ角ゴ Pro W3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000000"/>
    <a:srgbClr val="0D2340"/>
    <a:srgbClr val="FFD9B3"/>
    <a:srgbClr val="ECFFD4"/>
    <a:srgbClr val="EBF6F9"/>
    <a:srgbClr val="FDEFE3"/>
    <a:srgbClr val="FEF9F4"/>
    <a:srgbClr val="DD8028"/>
    <a:srgbClr val="F78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98CC95-23E1-333B-5969-858303EE5D52}" v="186" dt="2023-11-28T00:05:50.919"/>
    <p1510:client id="{5A62EE24-C619-9D76-F034-9AE694FC200A}" v="2" dt="2023-11-28T00:07:52.031"/>
    <p1510:client id="{F6008CB8-46E7-45A8-A94F-D65120E47E50}" v="490" dt="2023-11-28T00:37:21.1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293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arek, Robert" userId="S::r.nasarek@gnm.de::ef15772d-541f-4c76-b011-6b78e15a0b99" providerId="AD" clId="Web-{02E67ED5-1C9F-F928-4C92-FD8715B33DF6}"/>
    <pc:docChg chg="delSld modSld sldOrd">
      <pc:chgData name="Nasarek, Robert" userId="S::r.nasarek@gnm.de::ef15772d-541f-4c76-b011-6b78e15a0b99" providerId="AD" clId="Web-{02E67ED5-1C9F-F928-4C92-FD8715B33DF6}" dt="2023-05-08T12:07:47.655" v="6"/>
      <pc:docMkLst>
        <pc:docMk/>
      </pc:docMkLst>
      <pc:sldChg chg="delSp delAnim">
        <pc:chgData name="Nasarek, Robert" userId="S::r.nasarek@gnm.de::ef15772d-541f-4c76-b011-6b78e15a0b99" providerId="AD" clId="Web-{02E67ED5-1C9F-F928-4C92-FD8715B33DF6}" dt="2023-05-08T12:04:52.413" v="1"/>
        <pc:sldMkLst>
          <pc:docMk/>
          <pc:sldMk cId="316330814" sldId="259"/>
        </pc:sldMkLst>
        <pc:spChg chg="del topLvl">
          <ac:chgData name="Nasarek, Robert" userId="S::r.nasarek@gnm.de::ef15772d-541f-4c76-b011-6b78e15a0b99" providerId="AD" clId="Web-{02E67ED5-1C9F-F928-4C92-FD8715B33DF6}" dt="2023-05-08T12:04:52.413" v="1"/>
          <ac:spMkLst>
            <pc:docMk/>
            <pc:sldMk cId="316330814" sldId="259"/>
            <ac:spMk id="12" creationId="{2829CF21-DE70-0856-1840-58A1914D2EDC}"/>
          </ac:spMkLst>
        </pc:spChg>
        <pc:grpChg chg="del">
          <ac:chgData name="Nasarek, Robert" userId="S::r.nasarek@gnm.de::ef15772d-541f-4c76-b011-6b78e15a0b99" providerId="AD" clId="Web-{02E67ED5-1C9F-F928-4C92-FD8715B33DF6}" dt="2023-05-08T12:04:49.147" v="0"/>
          <ac:grpSpMkLst>
            <pc:docMk/>
            <pc:sldMk cId="316330814" sldId="259"/>
            <ac:grpSpMk id="13" creationId="{8B3F78EC-F01E-B759-DEC8-850E80EEB1F0}"/>
          </ac:grpSpMkLst>
        </pc:grpChg>
        <pc:picChg chg="del topLvl">
          <ac:chgData name="Nasarek, Robert" userId="S::r.nasarek@gnm.de::ef15772d-541f-4c76-b011-6b78e15a0b99" providerId="AD" clId="Web-{02E67ED5-1C9F-F928-4C92-FD8715B33DF6}" dt="2023-05-08T12:04:49.147" v="0"/>
          <ac:picMkLst>
            <pc:docMk/>
            <pc:sldMk cId="316330814" sldId="259"/>
            <ac:picMk id="11" creationId="{B9165CBB-FE21-7CBE-C988-1BF58B3D638F}"/>
          </ac:picMkLst>
        </pc:picChg>
      </pc:sldChg>
      <pc:sldChg chg="delSp delAnim">
        <pc:chgData name="Nasarek, Robert" userId="S::r.nasarek@gnm.de::ef15772d-541f-4c76-b011-6b78e15a0b99" providerId="AD" clId="Web-{02E67ED5-1C9F-F928-4C92-FD8715B33DF6}" dt="2023-05-08T12:05:23.914" v="2"/>
        <pc:sldMkLst>
          <pc:docMk/>
          <pc:sldMk cId="1108248523" sldId="261"/>
        </pc:sldMkLst>
        <pc:grpChg chg="del">
          <ac:chgData name="Nasarek, Robert" userId="S::r.nasarek@gnm.de::ef15772d-541f-4c76-b011-6b78e15a0b99" providerId="AD" clId="Web-{02E67ED5-1C9F-F928-4C92-FD8715B33DF6}" dt="2023-05-08T12:05:23.914" v="2"/>
          <ac:grpSpMkLst>
            <pc:docMk/>
            <pc:sldMk cId="1108248523" sldId="261"/>
            <ac:grpSpMk id="37" creationId="{ECE9EA8C-E307-FCFC-7F33-2FD31B6B651D}"/>
          </ac:grpSpMkLst>
        </pc:grpChg>
      </pc:sldChg>
      <pc:sldChg chg="del">
        <pc:chgData name="Nasarek, Robert" userId="S::r.nasarek@gnm.de::ef15772d-541f-4c76-b011-6b78e15a0b99" providerId="AD" clId="Web-{02E67ED5-1C9F-F928-4C92-FD8715B33DF6}" dt="2023-05-08T12:05:31.180" v="3"/>
        <pc:sldMkLst>
          <pc:docMk/>
          <pc:sldMk cId="3883166332" sldId="262"/>
        </pc:sldMkLst>
      </pc:sldChg>
      <pc:sldChg chg="del">
        <pc:chgData name="Nasarek, Robert" userId="S::r.nasarek@gnm.de::ef15772d-541f-4c76-b011-6b78e15a0b99" providerId="AD" clId="Web-{02E67ED5-1C9F-F928-4C92-FD8715B33DF6}" dt="2023-05-08T12:05:33.727" v="4"/>
        <pc:sldMkLst>
          <pc:docMk/>
          <pc:sldMk cId="305091202" sldId="263"/>
        </pc:sldMkLst>
      </pc:sldChg>
      <pc:sldChg chg="del">
        <pc:chgData name="Nasarek, Robert" userId="S::r.nasarek@gnm.de::ef15772d-541f-4c76-b011-6b78e15a0b99" providerId="AD" clId="Web-{02E67ED5-1C9F-F928-4C92-FD8715B33DF6}" dt="2023-05-08T12:05:35.352" v="5"/>
        <pc:sldMkLst>
          <pc:docMk/>
          <pc:sldMk cId="127197555" sldId="264"/>
        </pc:sldMkLst>
      </pc:sldChg>
      <pc:sldChg chg="ord">
        <pc:chgData name="Nasarek, Robert" userId="S::r.nasarek@gnm.de::ef15772d-541f-4c76-b011-6b78e15a0b99" providerId="AD" clId="Web-{02E67ED5-1C9F-F928-4C92-FD8715B33DF6}" dt="2023-05-08T12:07:47.655" v="6"/>
        <pc:sldMkLst>
          <pc:docMk/>
          <pc:sldMk cId="2340047992" sldId="266"/>
        </pc:sldMkLst>
      </pc:sldChg>
    </pc:docChg>
  </pc:docChgLst>
  <pc:docChgLst>
    <pc:chgData name="Nasarek, Robert" userId="ef15772d-541f-4c76-b011-6b78e15a0b99" providerId="ADAL" clId="{51D359F8-D3E4-4CFB-9298-94505691BE66}"/>
    <pc:docChg chg="undo custSel addSld delSld modSld sldOrd">
      <pc:chgData name="Nasarek, Robert" userId="ef15772d-541f-4c76-b011-6b78e15a0b99" providerId="ADAL" clId="{51D359F8-D3E4-4CFB-9298-94505691BE66}" dt="2023-05-10T12:33:08.078" v="4058"/>
      <pc:docMkLst>
        <pc:docMk/>
      </pc:docMkLst>
      <pc:sldChg chg="addSp delSp modSp mod">
        <pc:chgData name="Nasarek, Robert" userId="ef15772d-541f-4c76-b011-6b78e15a0b99" providerId="ADAL" clId="{51D359F8-D3E4-4CFB-9298-94505691BE66}" dt="2023-05-10T12:06:05.086" v="3883" actId="20577"/>
        <pc:sldMkLst>
          <pc:docMk/>
          <pc:sldMk cId="0" sldId="256"/>
        </pc:sldMkLst>
        <pc:spChg chg="add del mod">
          <ac:chgData name="Nasarek, Robert" userId="ef15772d-541f-4c76-b011-6b78e15a0b99" providerId="ADAL" clId="{51D359F8-D3E4-4CFB-9298-94505691BE66}" dt="2023-05-10T12:04:45.064" v="3847" actId="478"/>
          <ac:spMkLst>
            <pc:docMk/>
            <pc:sldMk cId="0" sldId="256"/>
            <ac:spMk id="2" creationId="{BED4A2CD-298D-C42E-B77E-7E155D47929D}"/>
          </ac:spMkLst>
        </pc:spChg>
        <pc:spChg chg="add mod">
          <ac:chgData name="Nasarek, Robert" userId="ef15772d-541f-4c76-b011-6b78e15a0b99" providerId="ADAL" clId="{51D359F8-D3E4-4CFB-9298-94505691BE66}" dt="2023-05-10T12:06:05.086" v="3883" actId="20577"/>
          <ac:spMkLst>
            <pc:docMk/>
            <pc:sldMk cId="0" sldId="256"/>
            <ac:spMk id="3" creationId="{874DA767-B069-4D4F-CBD4-5C1B779AAF7C}"/>
          </ac:spMkLst>
        </pc:spChg>
        <pc:spChg chg="mod">
          <ac:chgData name="Nasarek, Robert" userId="ef15772d-541f-4c76-b011-6b78e15a0b99" providerId="ADAL" clId="{51D359F8-D3E4-4CFB-9298-94505691BE66}" dt="2023-05-10T12:04:29.530" v="3844" actId="14100"/>
          <ac:spMkLst>
            <pc:docMk/>
            <pc:sldMk cId="0" sldId="256"/>
            <ac:spMk id="8196" creationId="{00000000-0000-0000-0000-000000000000}"/>
          </ac:spMkLst>
        </pc:spChg>
      </pc:sldChg>
      <pc:sldChg chg="del modNotesTx">
        <pc:chgData name="Nasarek, Robert" userId="ef15772d-541f-4c76-b011-6b78e15a0b99" providerId="ADAL" clId="{51D359F8-D3E4-4CFB-9298-94505691BE66}" dt="2023-05-10T11:48:39.423" v="2815" actId="47"/>
        <pc:sldMkLst>
          <pc:docMk/>
          <pc:sldMk cId="0" sldId="257"/>
        </pc:sldMkLst>
      </pc:sldChg>
      <pc:sldChg chg="addSp modSp mod modAnim modNotesTx">
        <pc:chgData name="Nasarek, Robert" userId="ef15772d-541f-4c76-b011-6b78e15a0b99" providerId="ADAL" clId="{51D359F8-D3E4-4CFB-9298-94505691BE66}" dt="2023-05-09T11:53:24.732" v="602" actId="6549"/>
        <pc:sldMkLst>
          <pc:docMk/>
          <pc:sldMk cId="316330814" sldId="259"/>
        </pc:sldMkLst>
        <pc:spChg chg="add mod">
          <ac:chgData name="Nasarek, Robert" userId="ef15772d-541f-4c76-b011-6b78e15a0b99" providerId="ADAL" clId="{51D359F8-D3E4-4CFB-9298-94505691BE66}" dt="2023-05-09T11:19:31.299" v="520" actId="164"/>
          <ac:spMkLst>
            <pc:docMk/>
            <pc:sldMk cId="316330814" sldId="259"/>
            <ac:spMk id="3" creationId="{C757AAD8-6707-7015-D76A-35FE600C9642}"/>
          </ac:spMkLst>
        </pc:spChg>
        <pc:spChg chg="mod">
          <ac:chgData name="Nasarek, Robert" userId="ef15772d-541f-4c76-b011-6b78e15a0b99" providerId="ADAL" clId="{51D359F8-D3E4-4CFB-9298-94505691BE66}" dt="2023-05-09T11:11:30.383" v="340" actId="1076"/>
          <ac:spMkLst>
            <pc:docMk/>
            <pc:sldMk cId="316330814" sldId="259"/>
            <ac:spMk id="10" creationId="{B2B4EF81-4F1A-E23C-3BB6-32173E674445}"/>
          </ac:spMkLst>
        </pc:spChg>
        <pc:grpChg chg="add mod">
          <ac:chgData name="Nasarek, Robert" userId="ef15772d-541f-4c76-b011-6b78e15a0b99" providerId="ADAL" clId="{51D359F8-D3E4-4CFB-9298-94505691BE66}" dt="2023-05-09T11:19:31.299" v="520" actId="164"/>
          <ac:grpSpMkLst>
            <pc:docMk/>
            <pc:sldMk cId="316330814" sldId="259"/>
            <ac:grpSpMk id="17" creationId="{6B641A36-7312-2743-C899-45C227ADD1F3}"/>
          </ac:grpSpMkLst>
        </pc:grpChg>
        <pc:picChg chg="mod">
          <ac:chgData name="Nasarek, Robert" userId="ef15772d-541f-4c76-b011-6b78e15a0b99" providerId="ADAL" clId="{51D359F8-D3E4-4CFB-9298-94505691BE66}" dt="2023-05-09T11:18:17.288" v="493" actId="962"/>
          <ac:picMkLst>
            <pc:docMk/>
            <pc:sldMk cId="316330814" sldId="259"/>
            <ac:picMk id="7" creationId="{717F4341-1E14-006E-17C5-CFAC32458FAD}"/>
          </ac:picMkLst>
        </pc:picChg>
        <pc:picChg chg="mod">
          <ac:chgData name="Nasarek, Robert" userId="ef15772d-541f-4c76-b011-6b78e15a0b99" providerId="ADAL" clId="{51D359F8-D3E4-4CFB-9298-94505691BE66}" dt="2023-05-09T11:11:30.383" v="340" actId="1076"/>
          <ac:picMkLst>
            <pc:docMk/>
            <pc:sldMk cId="316330814" sldId="259"/>
            <ac:picMk id="8" creationId="{C666EFBE-4113-95E3-F174-A0E19A7E44E5}"/>
          </ac:picMkLst>
        </pc:picChg>
        <pc:picChg chg="add mod">
          <ac:chgData name="Nasarek, Robert" userId="ef15772d-541f-4c76-b011-6b78e15a0b99" providerId="ADAL" clId="{51D359F8-D3E4-4CFB-9298-94505691BE66}" dt="2023-05-09T11:19:31.299" v="520" actId="164"/>
          <ac:picMkLst>
            <pc:docMk/>
            <pc:sldMk cId="316330814" sldId="259"/>
            <ac:picMk id="12" creationId="{C43B3975-DF95-6151-EC03-D96F6BE4AE45}"/>
          </ac:picMkLst>
        </pc:picChg>
        <pc:picChg chg="add mod">
          <ac:chgData name="Nasarek, Robert" userId="ef15772d-541f-4c76-b011-6b78e15a0b99" providerId="ADAL" clId="{51D359F8-D3E4-4CFB-9298-94505691BE66}" dt="2023-05-09T11:19:31.299" v="520" actId="164"/>
          <ac:picMkLst>
            <pc:docMk/>
            <pc:sldMk cId="316330814" sldId="259"/>
            <ac:picMk id="14" creationId="{CCE554E0-EC72-77BF-84B2-6C779A135EF6}"/>
          </ac:picMkLst>
        </pc:picChg>
        <pc:picChg chg="add mod">
          <ac:chgData name="Nasarek, Robert" userId="ef15772d-541f-4c76-b011-6b78e15a0b99" providerId="ADAL" clId="{51D359F8-D3E4-4CFB-9298-94505691BE66}" dt="2023-05-09T11:19:31.299" v="520" actId="164"/>
          <ac:picMkLst>
            <pc:docMk/>
            <pc:sldMk cId="316330814" sldId="259"/>
            <ac:picMk id="16" creationId="{7C6E73EA-EAB0-6BC8-671F-90D3CBAD8FD2}"/>
          </ac:picMkLst>
        </pc:picChg>
      </pc:sldChg>
      <pc:sldChg chg="addSp modSp mod modAnim modNotesTx">
        <pc:chgData name="Nasarek, Robert" userId="ef15772d-541f-4c76-b011-6b78e15a0b99" providerId="ADAL" clId="{51D359F8-D3E4-4CFB-9298-94505691BE66}" dt="2023-05-10T12:22:02.484" v="3985" actId="20577"/>
        <pc:sldMkLst>
          <pc:docMk/>
          <pc:sldMk cId="1108248523" sldId="261"/>
        </pc:sldMkLst>
        <pc:spChg chg="mod">
          <ac:chgData name="Nasarek, Robert" userId="ef15772d-541f-4c76-b011-6b78e15a0b99" providerId="ADAL" clId="{51D359F8-D3E4-4CFB-9298-94505691BE66}" dt="2023-05-10T12:22:02.484" v="3985" actId="20577"/>
          <ac:spMkLst>
            <pc:docMk/>
            <pc:sldMk cId="1108248523" sldId="261"/>
            <ac:spMk id="14" creationId="{7BF9BC6A-1B75-EBA0-0A79-10964107DC22}"/>
          </ac:spMkLst>
        </pc:spChg>
        <pc:spChg chg="mod">
          <ac:chgData name="Nasarek, Robert" userId="ef15772d-541f-4c76-b011-6b78e15a0b99" providerId="ADAL" clId="{51D359F8-D3E4-4CFB-9298-94505691BE66}" dt="2023-05-09T11:20:29.200" v="537" actId="20577"/>
          <ac:spMkLst>
            <pc:docMk/>
            <pc:sldMk cId="1108248523" sldId="261"/>
            <ac:spMk id="15" creationId="{9C48E975-D2F0-49C4-3D4A-249B84024035}"/>
          </ac:spMkLst>
        </pc:spChg>
        <pc:spChg chg="add mod">
          <ac:chgData name="Nasarek, Robert" userId="ef15772d-541f-4c76-b011-6b78e15a0b99" providerId="ADAL" clId="{51D359F8-D3E4-4CFB-9298-94505691BE66}" dt="2023-05-10T12:06:52.622" v="3884" actId="164"/>
          <ac:spMkLst>
            <pc:docMk/>
            <pc:sldMk cId="1108248523" sldId="261"/>
            <ac:spMk id="16" creationId="{FCB31230-4689-D5BE-27C8-8DFCAC41D7D3}"/>
          </ac:spMkLst>
        </pc:spChg>
        <pc:grpChg chg="add mod">
          <ac:chgData name="Nasarek, Robert" userId="ef15772d-541f-4c76-b011-6b78e15a0b99" providerId="ADAL" clId="{51D359F8-D3E4-4CFB-9298-94505691BE66}" dt="2023-05-10T12:06:52.622" v="3884" actId="164"/>
          <ac:grpSpMkLst>
            <pc:docMk/>
            <pc:sldMk cId="1108248523" sldId="261"/>
            <ac:grpSpMk id="18" creationId="{032364E3-044B-B8E1-913B-180DE9BBBBCB}"/>
          </ac:grpSpMkLst>
        </pc:grpChg>
        <pc:picChg chg="add mod">
          <ac:chgData name="Nasarek, Robert" userId="ef15772d-541f-4c76-b011-6b78e15a0b99" providerId="ADAL" clId="{51D359F8-D3E4-4CFB-9298-94505691BE66}" dt="2023-05-10T12:06:52.622" v="3884" actId="164"/>
          <ac:picMkLst>
            <pc:docMk/>
            <pc:sldMk cId="1108248523" sldId="261"/>
            <ac:picMk id="22" creationId="{41AFEE35-EBC3-D288-AC7E-42734D4EB242}"/>
          </ac:picMkLst>
        </pc:picChg>
      </pc:sldChg>
      <pc:sldChg chg="ord modNotesTx">
        <pc:chgData name="Nasarek, Robert" userId="ef15772d-541f-4c76-b011-6b78e15a0b99" providerId="ADAL" clId="{51D359F8-D3E4-4CFB-9298-94505691BE66}" dt="2023-05-10T11:47:28.203" v="2766" actId="6549"/>
        <pc:sldMkLst>
          <pc:docMk/>
          <pc:sldMk cId="4146385031" sldId="265"/>
        </pc:sldMkLst>
      </pc:sldChg>
      <pc:sldChg chg="addSp modSp mod modAnim modNotesTx">
        <pc:chgData name="Nasarek, Robert" userId="ef15772d-541f-4c76-b011-6b78e15a0b99" providerId="ADAL" clId="{51D359F8-D3E4-4CFB-9298-94505691BE66}" dt="2023-05-10T11:47:22.801" v="2764" actId="6549"/>
        <pc:sldMkLst>
          <pc:docMk/>
          <pc:sldMk cId="2340047992" sldId="266"/>
        </pc:sldMkLst>
        <pc:spChg chg="mod">
          <ac:chgData name="Nasarek, Robert" userId="ef15772d-541f-4c76-b011-6b78e15a0b99" providerId="ADAL" clId="{51D359F8-D3E4-4CFB-9298-94505691BE66}" dt="2023-05-09T19:29:35.376" v="1632" actId="5793"/>
          <ac:spMkLst>
            <pc:docMk/>
            <pc:sldMk cId="2340047992" sldId="266"/>
            <ac:spMk id="2" creationId="{447C60B3-0C30-32BB-744F-F2B9220AAE21}"/>
          </ac:spMkLst>
        </pc:spChg>
        <pc:spChg chg="add mod">
          <ac:chgData name="Nasarek, Robert" userId="ef15772d-541f-4c76-b011-6b78e15a0b99" providerId="ADAL" clId="{51D359F8-D3E4-4CFB-9298-94505691BE66}" dt="2023-05-09T12:12:31.290" v="1043" actId="164"/>
          <ac:spMkLst>
            <pc:docMk/>
            <pc:sldMk cId="2340047992" sldId="266"/>
            <ac:spMk id="4" creationId="{8124A1D9-F9FE-E407-E11D-547A505214AC}"/>
          </ac:spMkLst>
        </pc:spChg>
        <pc:spChg chg="add mod">
          <ac:chgData name="Nasarek, Robert" userId="ef15772d-541f-4c76-b011-6b78e15a0b99" providerId="ADAL" clId="{51D359F8-D3E4-4CFB-9298-94505691BE66}" dt="2023-05-09T12:12:31.290" v="1043" actId="164"/>
          <ac:spMkLst>
            <pc:docMk/>
            <pc:sldMk cId="2340047992" sldId="266"/>
            <ac:spMk id="17" creationId="{E9E73977-489E-082E-1CF8-E28A22B000DB}"/>
          </ac:spMkLst>
        </pc:spChg>
        <pc:spChg chg="add mod">
          <ac:chgData name="Nasarek, Robert" userId="ef15772d-541f-4c76-b011-6b78e15a0b99" providerId="ADAL" clId="{51D359F8-D3E4-4CFB-9298-94505691BE66}" dt="2023-05-09T12:12:31.290" v="1043" actId="164"/>
          <ac:spMkLst>
            <pc:docMk/>
            <pc:sldMk cId="2340047992" sldId="266"/>
            <ac:spMk id="18" creationId="{E73B6333-0275-80B9-8E40-78E1841934C4}"/>
          </ac:spMkLst>
        </pc:spChg>
        <pc:spChg chg="add mod">
          <ac:chgData name="Nasarek, Robert" userId="ef15772d-541f-4c76-b011-6b78e15a0b99" providerId="ADAL" clId="{51D359F8-D3E4-4CFB-9298-94505691BE66}" dt="2023-05-09T12:12:31.290" v="1043" actId="164"/>
          <ac:spMkLst>
            <pc:docMk/>
            <pc:sldMk cId="2340047992" sldId="266"/>
            <ac:spMk id="20" creationId="{A4F3C834-4663-3FE0-02D8-E28F4CA510DB}"/>
          </ac:spMkLst>
        </pc:spChg>
        <pc:spChg chg="add mod">
          <ac:chgData name="Nasarek, Robert" userId="ef15772d-541f-4c76-b011-6b78e15a0b99" providerId="ADAL" clId="{51D359F8-D3E4-4CFB-9298-94505691BE66}" dt="2023-05-09T12:12:31.290" v="1043" actId="164"/>
          <ac:spMkLst>
            <pc:docMk/>
            <pc:sldMk cId="2340047992" sldId="266"/>
            <ac:spMk id="21" creationId="{73750FC8-6656-3F25-5E53-AE2E5F0D1A8E}"/>
          </ac:spMkLst>
        </pc:spChg>
        <pc:spChg chg="mod">
          <ac:chgData name="Nasarek, Robert" userId="ef15772d-541f-4c76-b011-6b78e15a0b99" providerId="ADAL" clId="{51D359F8-D3E4-4CFB-9298-94505691BE66}" dt="2023-05-09T12:02:26.159" v="727" actId="12788"/>
          <ac:spMkLst>
            <pc:docMk/>
            <pc:sldMk cId="2340047992" sldId="266"/>
            <ac:spMk id="22" creationId="{9870127D-3F27-31AD-43CD-D2D6604615FE}"/>
          </ac:spMkLst>
        </pc:spChg>
        <pc:spChg chg="mod">
          <ac:chgData name="Nasarek, Robert" userId="ef15772d-541f-4c76-b011-6b78e15a0b99" providerId="ADAL" clId="{51D359F8-D3E4-4CFB-9298-94505691BE66}" dt="2023-05-09T12:02:26.159" v="727" actId="12788"/>
          <ac:spMkLst>
            <pc:docMk/>
            <pc:sldMk cId="2340047992" sldId="266"/>
            <ac:spMk id="23" creationId="{89E2F280-44E8-7D09-D420-A685DB8518D7}"/>
          </ac:spMkLst>
        </pc:spChg>
        <pc:spChg chg="add mod">
          <ac:chgData name="Nasarek, Robert" userId="ef15772d-541f-4c76-b011-6b78e15a0b99" providerId="ADAL" clId="{51D359F8-D3E4-4CFB-9298-94505691BE66}" dt="2023-05-09T12:12:31.290" v="1043" actId="164"/>
          <ac:spMkLst>
            <pc:docMk/>
            <pc:sldMk cId="2340047992" sldId="266"/>
            <ac:spMk id="25" creationId="{7259D25C-119C-324B-44DA-207DA809588C}"/>
          </ac:spMkLst>
        </pc:spChg>
        <pc:grpChg chg="mod">
          <ac:chgData name="Nasarek, Robert" userId="ef15772d-541f-4c76-b011-6b78e15a0b99" providerId="ADAL" clId="{51D359F8-D3E4-4CFB-9298-94505691BE66}" dt="2023-05-09T12:02:22.217" v="726" actId="12788"/>
          <ac:grpSpMkLst>
            <pc:docMk/>
            <pc:sldMk cId="2340047992" sldId="266"/>
            <ac:grpSpMk id="14" creationId="{6FB87895-028B-942D-D986-7680FEF079C1}"/>
          </ac:grpSpMkLst>
        </pc:grpChg>
        <pc:grpChg chg="mod">
          <ac:chgData name="Nasarek, Robert" userId="ef15772d-541f-4c76-b011-6b78e15a0b99" providerId="ADAL" clId="{51D359F8-D3E4-4CFB-9298-94505691BE66}" dt="2023-05-09T12:02:22.217" v="726" actId="12788"/>
          <ac:grpSpMkLst>
            <pc:docMk/>
            <pc:sldMk cId="2340047992" sldId="266"/>
            <ac:grpSpMk id="15" creationId="{4894A89B-72D6-CDF9-A1DB-D4FEC75F6302}"/>
          </ac:grpSpMkLst>
        </pc:grpChg>
        <pc:grpChg chg="mod">
          <ac:chgData name="Nasarek, Robert" userId="ef15772d-541f-4c76-b011-6b78e15a0b99" providerId="ADAL" clId="{51D359F8-D3E4-4CFB-9298-94505691BE66}" dt="2023-05-09T12:02:22.217" v="726" actId="12788"/>
          <ac:grpSpMkLst>
            <pc:docMk/>
            <pc:sldMk cId="2340047992" sldId="266"/>
            <ac:grpSpMk id="16" creationId="{54F41140-164F-B6F0-D28B-F6D7A885A5B7}"/>
          </ac:grpSpMkLst>
        </pc:grpChg>
        <pc:grpChg chg="add mod">
          <ac:chgData name="Nasarek, Robert" userId="ef15772d-541f-4c76-b011-6b78e15a0b99" providerId="ADAL" clId="{51D359F8-D3E4-4CFB-9298-94505691BE66}" dt="2023-05-09T12:12:31.290" v="1043" actId="164"/>
          <ac:grpSpMkLst>
            <pc:docMk/>
            <pc:sldMk cId="2340047992" sldId="266"/>
            <ac:grpSpMk id="29" creationId="{0AA09E8C-DF3A-920F-5603-5DE332DBF5D5}"/>
          </ac:grpSpMkLst>
        </pc:grpChg>
        <pc:cxnChg chg="add mod">
          <ac:chgData name="Nasarek, Robert" userId="ef15772d-541f-4c76-b011-6b78e15a0b99" providerId="ADAL" clId="{51D359F8-D3E4-4CFB-9298-94505691BE66}" dt="2023-05-09T12:12:31.290" v="1043" actId="164"/>
          <ac:cxnSpMkLst>
            <pc:docMk/>
            <pc:sldMk cId="2340047992" sldId="266"/>
            <ac:cxnSpMk id="27" creationId="{5B23F370-C467-9F64-756B-16EB30388924}"/>
          </ac:cxnSpMkLst>
        </pc:cxnChg>
      </pc:sldChg>
      <pc:sldChg chg="del">
        <pc:chgData name="Nasarek, Robert" userId="ef15772d-541f-4c76-b011-6b78e15a0b99" providerId="ADAL" clId="{51D359F8-D3E4-4CFB-9298-94505691BE66}" dt="2023-05-09T20:24:25.148" v="2763" actId="47"/>
        <pc:sldMkLst>
          <pc:docMk/>
          <pc:sldMk cId="612489364" sldId="267"/>
        </pc:sldMkLst>
      </pc:sldChg>
      <pc:sldChg chg="modSp mod ord modNotesTx">
        <pc:chgData name="Nasarek, Robert" userId="ef15772d-541f-4c76-b011-6b78e15a0b99" providerId="ADAL" clId="{51D359F8-D3E4-4CFB-9298-94505691BE66}" dt="2023-05-10T12:25:33.600" v="4028" actId="20577"/>
        <pc:sldMkLst>
          <pc:docMk/>
          <pc:sldMk cId="1315364960" sldId="268"/>
        </pc:sldMkLst>
        <pc:spChg chg="mod">
          <ac:chgData name="Nasarek, Robert" userId="ef15772d-541f-4c76-b011-6b78e15a0b99" providerId="ADAL" clId="{51D359F8-D3E4-4CFB-9298-94505691BE66}" dt="2023-05-10T12:25:33.600" v="4028" actId="20577"/>
          <ac:spMkLst>
            <pc:docMk/>
            <pc:sldMk cId="1315364960" sldId="268"/>
            <ac:spMk id="2" creationId="{6B39661E-093F-1F5F-50D1-7086CD214B22}"/>
          </ac:spMkLst>
        </pc:spChg>
      </pc:sldChg>
      <pc:sldChg chg="modSp mod">
        <pc:chgData name="Nasarek, Robert" userId="ef15772d-541f-4c76-b011-6b78e15a0b99" providerId="ADAL" clId="{51D359F8-D3E4-4CFB-9298-94505691BE66}" dt="2023-05-10T11:48:54.581" v="2822" actId="12788"/>
        <pc:sldMkLst>
          <pc:docMk/>
          <pc:sldMk cId="1284191002" sldId="273"/>
        </pc:sldMkLst>
        <pc:spChg chg="mod">
          <ac:chgData name="Nasarek, Robert" userId="ef15772d-541f-4c76-b011-6b78e15a0b99" providerId="ADAL" clId="{51D359F8-D3E4-4CFB-9298-94505691BE66}" dt="2023-05-10T11:48:54.581" v="2822" actId="12788"/>
          <ac:spMkLst>
            <pc:docMk/>
            <pc:sldMk cId="1284191002" sldId="273"/>
            <ac:spMk id="8" creationId="{59E9D7B9-2B52-76D6-D925-9664CC493240}"/>
          </ac:spMkLst>
        </pc:spChg>
      </pc:sldChg>
      <pc:sldChg chg="modSp mod ord">
        <pc:chgData name="Nasarek, Robert" userId="ef15772d-541f-4c76-b011-6b78e15a0b99" providerId="ADAL" clId="{51D359F8-D3E4-4CFB-9298-94505691BE66}" dt="2023-05-10T11:48:14.366" v="2812" actId="20577"/>
        <pc:sldMkLst>
          <pc:docMk/>
          <pc:sldMk cId="3875248994" sldId="275"/>
        </pc:sldMkLst>
        <pc:spChg chg="mod">
          <ac:chgData name="Nasarek, Robert" userId="ef15772d-541f-4c76-b011-6b78e15a0b99" providerId="ADAL" clId="{51D359F8-D3E4-4CFB-9298-94505691BE66}" dt="2023-05-10T11:48:14.366" v="2812" actId="20577"/>
          <ac:spMkLst>
            <pc:docMk/>
            <pc:sldMk cId="3875248994" sldId="275"/>
            <ac:spMk id="2" creationId="{585D86BA-791D-BA5D-7D1E-096681429A32}"/>
          </ac:spMkLst>
        </pc:spChg>
        <pc:spChg chg="mod">
          <ac:chgData name="Nasarek, Robert" userId="ef15772d-541f-4c76-b011-6b78e15a0b99" providerId="ADAL" clId="{51D359F8-D3E4-4CFB-9298-94505691BE66}" dt="2023-05-09T19:51:52.020" v="1966" actId="20577"/>
          <ac:spMkLst>
            <pc:docMk/>
            <pc:sldMk cId="3875248994" sldId="275"/>
            <ac:spMk id="8" creationId="{D9E4EF27-8055-5800-EF8D-D07790BF7971}"/>
          </ac:spMkLst>
        </pc:spChg>
      </pc:sldChg>
      <pc:sldChg chg="addSp delSp modSp mod modAnim modNotesTx">
        <pc:chgData name="Nasarek, Robert" userId="ef15772d-541f-4c76-b011-6b78e15a0b99" providerId="ADAL" clId="{51D359F8-D3E4-4CFB-9298-94505691BE66}" dt="2023-05-10T12:33:08.078" v="4058"/>
        <pc:sldMkLst>
          <pc:docMk/>
          <pc:sldMk cId="599077097" sldId="276"/>
        </pc:sldMkLst>
        <pc:spChg chg="mod ord">
          <ac:chgData name="Nasarek, Robert" userId="ef15772d-541f-4c76-b011-6b78e15a0b99" providerId="ADAL" clId="{51D359F8-D3E4-4CFB-9298-94505691BE66}" dt="2023-05-09T11:08:01.709" v="330" actId="1076"/>
          <ac:spMkLst>
            <pc:docMk/>
            <pc:sldMk cId="599077097" sldId="276"/>
            <ac:spMk id="2" creationId="{447C60B3-0C30-32BB-744F-F2B9220AAE21}"/>
          </ac:spMkLst>
        </pc:spChg>
        <pc:spChg chg="add mod">
          <ac:chgData name="Nasarek, Robert" userId="ef15772d-541f-4c76-b011-6b78e15a0b99" providerId="ADAL" clId="{51D359F8-D3E4-4CFB-9298-94505691BE66}" dt="2023-05-09T11:08:08.877" v="331" actId="164"/>
          <ac:spMkLst>
            <pc:docMk/>
            <pc:sldMk cId="599077097" sldId="276"/>
            <ac:spMk id="11" creationId="{D7EED66B-1CE4-9FD2-066D-AF47BEA89D63}"/>
          </ac:spMkLst>
        </pc:spChg>
        <pc:spChg chg="mod">
          <ac:chgData name="Nasarek, Robert" userId="ef15772d-541f-4c76-b011-6b78e15a0b99" providerId="ADAL" clId="{51D359F8-D3E4-4CFB-9298-94505691BE66}" dt="2023-05-09T11:05:10.014" v="235" actId="1035"/>
          <ac:spMkLst>
            <pc:docMk/>
            <pc:sldMk cId="599077097" sldId="276"/>
            <ac:spMk id="14" creationId="{7503A5FF-43F8-BCDA-0C72-C1C1B6217D11}"/>
          </ac:spMkLst>
        </pc:spChg>
        <pc:spChg chg="add mod">
          <ac:chgData name="Nasarek, Robert" userId="ef15772d-541f-4c76-b011-6b78e15a0b99" providerId="ADAL" clId="{51D359F8-D3E4-4CFB-9298-94505691BE66}" dt="2023-05-09T11:08:11.077" v="332" actId="164"/>
          <ac:spMkLst>
            <pc:docMk/>
            <pc:sldMk cId="599077097" sldId="276"/>
            <ac:spMk id="19" creationId="{FF0F186F-CBD4-29E4-D9FF-A31E567C3338}"/>
          </ac:spMkLst>
        </pc:spChg>
        <pc:spChg chg="mod">
          <ac:chgData name="Nasarek, Robert" userId="ef15772d-541f-4c76-b011-6b78e15a0b99" providerId="ADAL" clId="{51D359F8-D3E4-4CFB-9298-94505691BE66}" dt="2023-05-09T11:05:25.837" v="252" actId="1035"/>
          <ac:spMkLst>
            <pc:docMk/>
            <pc:sldMk cId="599077097" sldId="276"/>
            <ac:spMk id="20" creationId="{C9342D37-1222-4480-6C21-2F5A69C5CAD3}"/>
          </ac:spMkLst>
        </pc:spChg>
        <pc:spChg chg="mod">
          <ac:chgData name="Nasarek, Robert" userId="ef15772d-541f-4c76-b011-6b78e15a0b99" providerId="ADAL" clId="{51D359F8-D3E4-4CFB-9298-94505691BE66}" dt="2023-05-09T11:04:55.090" v="220" actId="1035"/>
          <ac:spMkLst>
            <pc:docMk/>
            <pc:sldMk cId="599077097" sldId="276"/>
            <ac:spMk id="23" creationId="{02611CC3-5171-8FE7-8084-1F2C74BB81D6}"/>
          </ac:spMkLst>
        </pc:spChg>
        <pc:spChg chg="add mod">
          <ac:chgData name="Nasarek, Robert" userId="ef15772d-541f-4c76-b011-6b78e15a0b99" providerId="ADAL" clId="{51D359F8-D3E4-4CFB-9298-94505691BE66}" dt="2023-05-09T11:08:13.269" v="333" actId="164"/>
          <ac:spMkLst>
            <pc:docMk/>
            <pc:sldMk cId="599077097" sldId="276"/>
            <ac:spMk id="25" creationId="{A7684DD2-3376-D544-65FB-E2FF5FD06C81}"/>
          </ac:spMkLst>
        </pc:spChg>
        <pc:spChg chg="mod">
          <ac:chgData name="Nasarek, Robert" userId="ef15772d-541f-4c76-b011-6b78e15a0b99" providerId="ADAL" clId="{51D359F8-D3E4-4CFB-9298-94505691BE66}" dt="2023-05-09T11:04:44.681" v="198" actId="1076"/>
          <ac:spMkLst>
            <pc:docMk/>
            <pc:sldMk cId="599077097" sldId="276"/>
            <ac:spMk id="28" creationId="{86E90A04-9C73-DFB8-17C5-D44B0AB21308}"/>
          </ac:spMkLst>
        </pc:spChg>
        <pc:spChg chg="mod">
          <ac:chgData name="Nasarek, Robert" userId="ef15772d-541f-4c76-b011-6b78e15a0b99" providerId="ADAL" clId="{51D359F8-D3E4-4CFB-9298-94505691BE66}" dt="2023-05-09T11:06:03.515" v="259" actId="14100"/>
          <ac:spMkLst>
            <pc:docMk/>
            <pc:sldMk cId="599077097" sldId="276"/>
            <ac:spMk id="35" creationId="{FE26E6D6-818C-7465-9C6C-C055C974D8CB}"/>
          </ac:spMkLst>
        </pc:spChg>
        <pc:spChg chg="add mod">
          <ac:chgData name="Nasarek, Robert" userId="ef15772d-541f-4c76-b011-6b78e15a0b99" providerId="ADAL" clId="{51D359F8-D3E4-4CFB-9298-94505691BE66}" dt="2023-05-09T11:08:15.645" v="334" actId="164"/>
          <ac:spMkLst>
            <pc:docMk/>
            <pc:sldMk cId="599077097" sldId="276"/>
            <ac:spMk id="43" creationId="{CF0E3E30-E911-ED66-44A0-40D836BE2810}"/>
          </ac:spMkLst>
        </pc:spChg>
        <pc:grpChg chg="add mod">
          <ac:chgData name="Nasarek, Robert" userId="ef15772d-541f-4c76-b011-6b78e15a0b99" providerId="ADAL" clId="{51D359F8-D3E4-4CFB-9298-94505691BE66}" dt="2023-05-09T11:08:08.877" v="331" actId="164"/>
          <ac:grpSpMkLst>
            <pc:docMk/>
            <pc:sldMk cId="599077097" sldId="276"/>
            <ac:grpSpMk id="8" creationId="{04E89B09-4327-0E5F-5A73-0E3059E4C129}"/>
          </ac:grpSpMkLst>
        </pc:grpChg>
        <pc:grpChg chg="add mod">
          <ac:chgData name="Nasarek, Robert" userId="ef15772d-541f-4c76-b011-6b78e15a0b99" providerId="ADAL" clId="{51D359F8-D3E4-4CFB-9298-94505691BE66}" dt="2023-05-09T11:08:11.077" v="332" actId="164"/>
          <ac:grpSpMkLst>
            <pc:docMk/>
            <pc:sldMk cId="599077097" sldId="276"/>
            <ac:grpSpMk id="12" creationId="{86EB97DC-54F9-3C8A-535E-FD594337CFBC}"/>
          </ac:grpSpMkLst>
        </pc:grpChg>
        <pc:grpChg chg="add mod">
          <ac:chgData name="Nasarek, Robert" userId="ef15772d-541f-4c76-b011-6b78e15a0b99" providerId="ADAL" clId="{51D359F8-D3E4-4CFB-9298-94505691BE66}" dt="2023-05-09T11:08:13.269" v="333" actId="164"/>
          <ac:grpSpMkLst>
            <pc:docMk/>
            <pc:sldMk cId="599077097" sldId="276"/>
            <ac:grpSpMk id="21" creationId="{DA4A600F-59E4-9BBB-5E70-D78562707E59}"/>
          </ac:grpSpMkLst>
        </pc:grpChg>
        <pc:grpChg chg="add del mod">
          <ac:chgData name="Nasarek, Robert" userId="ef15772d-541f-4c76-b011-6b78e15a0b99" providerId="ADAL" clId="{51D359F8-D3E4-4CFB-9298-94505691BE66}" dt="2023-05-09T11:05:01.959" v="222" actId="478"/>
          <ac:grpSpMkLst>
            <pc:docMk/>
            <pc:sldMk cId="599077097" sldId="276"/>
            <ac:grpSpMk id="26" creationId="{850914AE-917F-95A4-FF5E-B9512EDFD0CF}"/>
          </ac:grpSpMkLst>
        </pc:grpChg>
        <pc:grpChg chg="add mod">
          <ac:chgData name="Nasarek, Robert" userId="ef15772d-541f-4c76-b011-6b78e15a0b99" providerId="ADAL" clId="{51D359F8-D3E4-4CFB-9298-94505691BE66}" dt="2023-05-09T18:34:29.554" v="1071" actId="164"/>
          <ac:grpSpMkLst>
            <pc:docMk/>
            <pc:sldMk cId="599077097" sldId="276"/>
            <ac:grpSpMk id="27" creationId="{8AC0D3AA-DB21-782A-7D02-D95F518D5B13}"/>
          </ac:grpSpMkLst>
        </pc:grpChg>
        <pc:grpChg chg="add mod">
          <ac:chgData name="Nasarek, Robert" userId="ef15772d-541f-4c76-b011-6b78e15a0b99" providerId="ADAL" clId="{51D359F8-D3E4-4CFB-9298-94505691BE66}" dt="2023-05-09T18:34:31.902" v="1072" actId="164"/>
          <ac:grpSpMkLst>
            <pc:docMk/>
            <pc:sldMk cId="599077097" sldId="276"/>
            <ac:grpSpMk id="28" creationId="{FA1E8607-24DA-9227-8177-7FD2EDF85AF2}"/>
          </ac:grpSpMkLst>
        </pc:grpChg>
        <pc:grpChg chg="add mod">
          <ac:chgData name="Nasarek, Robert" userId="ef15772d-541f-4c76-b011-6b78e15a0b99" providerId="ADAL" clId="{51D359F8-D3E4-4CFB-9298-94505691BE66}" dt="2023-05-09T18:34:34.190" v="1073" actId="164"/>
          <ac:grpSpMkLst>
            <pc:docMk/>
            <pc:sldMk cId="599077097" sldId="276"/>
            <ac:grpSpMk id="29" creationId="{6128D226-1D2B-44A9-66A7-18182CB5A98E}"/>
          </ac:grpSpMkLst>
        </pc:grpChg>
        <pc:grpChg chg="add mod">
          <ac:chgData name="Nasarek, Robert" userId="ef15772d-541f-4c76-b011-6b78e15a0b99" providerId="ADAL" clId="{51D359F8-D3E4-4CFB-9298-94505691BE66}" dt="2023-05-09T18:34:36.127" v="1074" actId="164"/>
          <ac:grpSpMkLst>
            <pc:docMk/>
            <pc:sldMk cId="599077097" sldId="276"/>
            <ac:grpSpMk id="30" creationId="{F24AAFCA-0190-0868-8DFE-8707C9020979}"/>
          </ac:grpSpMkLst>
        </pc:grpChg>
        <pc:grpChg chg="add mod">
          <ac:chgData name="Nasarek, Robert" userId="ef15772d-541f-4c76-b011-6b78e15a0b99" providerId="ADAL" clId="{51D359F8-D3E4-4CFB-9298-94505691BE66}" dt="2023-05-09T11:06:56.001" v="269" actId="164"/>
          <ac:grpSpMkLst>
            <pc:docMk/>
            <pc:sldMk cId="599077097" sldId="276"/>
            <ac:grpSpMk id="33" creationId="{459F7596-5320-DA7C-3A98-37F774538524}"/>
          </ac:grpSpMkLst>
        </pc:grpChg>
        <pc:grpChg chg="add mod">
          <ac:chgData name="Nasarek, Robert" userId="ef15772d-541f-4c76-b011-6b78e15a0b99" providerId="ADAL" clId="{51D359F8-D3E4-4CFB-9298-94505691BE66}" dt="2023-05-09T11:08:15.645" v="334" actId="164"/>
          <ac:grpSpMkLst>
            <pc:docMk/>
            <pc:sldMk cId="599077097" sldId="276"/>
            <ac:grpSpMk id="42" creationId="{D63FC0E8-70A8-DDA0-5403-0001C24848FD}"/>
          </ac:grpSpMkLst>
        </pc:grpChg>
        <pc:grpChg chg="add mod">
          <ac:chgData name="Nasarek, Robert" userId="ef15772d-541f-4c76-b011-6b78e15a0b99" providerId="ADAL" clId="{51D359F8-D3E4-4CFB-9298-94505691BE66}" dt="2023-05-09T18:34:29.554" v="1071" actId="164"/>
          <ac:grpSpMkLst>
            <pc:docMk/>
            <pc:sldMk cId="599077097" sldId="276"/>
            <ac:grpSpMk id="44" creationId="{02341ADA-4F56-8834-96CB-70A67EDD98B0}"/>
          </ac:grpSpMkLst>
        </pc:grpChg>
        <pc:grpChg chg="add mod">
          <ac:chgData name="Nasarek, Robert" userId="ef15772d-541f-4c76-b011-6b78e15a0b99" providerId="ADAL" clId="{51D359F8-D3E4-4CFB-9298-94505691BE66}" dt="2023-05-09T18:34:31.902" v="1072" actId="164"/>
          <ac:grpSpMkLst>
            <pc:docMk/>
            <pc:sldMk cId="599077097" sldId="276"/>
            <ac:grpSpMk id="45" creationId="{7DD83BBF-8525-2E4A-C7A2-8076D0EBDD78}"/>
          </ac:grpSpMkLst>
        </pc:grpChg>
        <pc:grpChg chg="add mod">
          <ac:chgData name="Nasarek, Robert" userId="ef15772d-541f-4c76-b011-6b78e15a0b99" providerId="ADAL" clId="{51D359F8-D3E4-4CFB-9298-94505691BE66}" dt="2023-05-09T18:34:34.190" v="1073" actId="164"/>
          <ac:grpSpMkLst>
            <pc:docMk/>
            <pc:sldMk cId="599077097" sldId="276"/>
            <ac:grpSpMk id="46" creationId="{2EB1D9DD-3052-4B1A-5D65-15036E93865D}"/>
          </ac:grpSpMkLst>
        </pc:grpChg>
        <pc:grpChg chg="add mod">
          <ac:chgData name="Nasarek, Robert" userId="ef15772d-541f-4c76-b011-6b78e15a0b99" providerId="ADAL" clId="{51D359F8-D3E4-4CFB-9298-94505691BE66}" dt="2023-05-09T18:34:36.127" v="1074" actId="164"/>
          <ac:grpSpMkLst>
            <pc:docMk/>
            <pc:sldMk cId="599077097" sldId="276"/>
            <ac:grpSpMk id="47" creationId="{656DE76C-4B73-9648-1E81-FEFD5FB08140}"/>
          </ac:grpSpMkLst>
        </pc:grpChg>
        <pc:picChg chg="add mod">
          <ac:chgData name="Nasarek, Robert" userId="ef15772d-541f-4c76-b011-6b78e15a0b99" providerId="ADAL" clId="{51D359F8-D3E4-4CFB-9298-94505691BE66}" dt="2023-05-09T18:34:36.127" v="1074" actId="164"/>
          <ac:picMkLst>
            <pc:docMk/>
            <pc:sldMk cId="599077097" sldId="276"/>
            <ac:picMk id="5" creationId="{85A2A355-1EDE-80B8-5048-06FF0B10CD5D}"/>
          </ac:picMkLst>
        </pc:picChg>
        <pc:picChg chg="add mod">
          <ac:chgData name="Nasarek, Robert" userId="ef15772d-541f-4c76-b011-6b78e15a0b99" providerId="ADAL" clId="{51D359F8-D3E4-4CFB-9298-94505691BE66}" dt="2023-05-09T18:34:34.190" v="1073" actId="164"/>
          <ac:picMkLst>
            <pc:docMk/>
            <pc:sldMk cId="599077097" sldId="276"/>
            <ac:picMk id="10" creationId="{59A32490-ADCB-71E6-91D1-2D6C06AAA4E5}"/>
          </ac:picMkLst>
        </pc:picChg>
        <pc:picChg chg="add mod">
          <ac:chgData name="Nasarek, Robert" userId="ef15772d-541f-4c76-b011-6b78e15a0b99" providerId="ADAL" clId="{51D359F8-D3E4-4CFB-9298-94505691BE66}" dt="2023-05-09T18:34:31.902" v="1072" actId="164"/>
          <ac:picMkLst>
            <pc:docMk/>
            <pc:sldMk cId="599077097" sldId="276"/>
            <ac:picMk id="17" creationId="{1663F09B-08CD-AE58-8B69-8119FC9117BC}"/>
          </ac:picMkLst>
        </pc:picChg>
        <pc:picChg chg="add mod">
          <ac:chgData name="Nasarek, Robert" userId="ef15772d-541f-4c76-b011-6b78e15a0b99" providerId="ADAL" clId="{51D359F8-D3E4-4CFB-9298-94505691BE66}" dt="2023-05-09T18:34:29.554" v="1071" actId="164"/>
          <ac:picMkLst>
            <pc:docMk/>
            <pc:sldMk cId="599077097" sldId="276"/>
            <ac:picMk id="26" creationId="{097DD7C4-3542-666F-A11F-DB1658801A89}"/>
          </ac:picMkLst>
        </pc:picChg>
        <pc:cxnChg chg="add mod">
          <ac:chgData name="Nasarek, Robert" userId="ef15772d-541f-4c76-b011-6b78e15a0b99" providerId="ADAL" clId="{51D359F8-D3E4-4CFB-9298-94505691BE66}" dt="2023-05-09T10:57:04.268" v="8" actId="14100"/>
          <ac:cxnSpMkLst>
            <pc:docMk/>
            <pc:sldMk cId="599077097" sldId="276"/>
            <ac:cxnSpMk id="3" creationId="{A8D1D3E0-D082-90CA-FF31-6A63F5126D26}"/>
          </ac:cxnSpMkLst>
        </pc:cxnChg>
        <pc:cxnChg chg="mod">
          <ac:chgData name="Nasarek, Robert" userId="ef15772d-541f-4c76-b011-6b78e15a0b99" providerId="ADAL" clId="{51D359F8-D3E4-4CFB-9298-94505691BE66}" dt="2023-05-09T11:05:17.678" v="238" actId="14100"/>
          <ac:cxnSpMkLst>
            <pc:docMk/>
            <pc:sldMk cId="599077097" sldId="276"/>
            <ac:cxnSpMk id="13" creationId="{094EEEB4-BD67-2F4A-5232-D2330A65886B}"/>
          </ac:cxnSpMkLst>
        </pc:cxnChg>
        <pc:cxnChg chg="mod">
          <ac:chgData name="Nasarek, Robert" userId="ef15772d-541f-4c76-b011-6b78e15a0b99" providerId="ADAL" clId="{51D359F8-D3E4-4CFB-9298-94505691BE66}" dt="2023-05-09T10:59:04.756" v="71" actId="1076"/>
          <ac:cxnSpMkLst>
            <pc:docMk/>
            <pc:sldMk cId="599077097" sldId="276"/>
            <ac:cxnSpMk id="15" creationId="{BA12FF3D-08CC-D00A-4CC4-EE882331324B}"/>
          </ac:cxnSpMkLst>
        </pc:cxnChg>
        <pc:cxnChg chg="mod">
          <ac:chgData name="Nasarek, Robert" userId="ef15772d-541f-4c76-b011-6b78e15a0b99" providerId="ADAL" clId="{51D359F8-D3E4-4CFB-9298-94505691BE66}" dt="2023-05-09T11:05:33.469" v="253" actId="14100"/>
          <ac:cxnSpMkLst>
            <pc:docMk/>
            <pc:sldMk cId="599077097" sldId="276"/>
            <ac:cxnSpMk id="18" creationId="{15688080-9053-3B06-96C1-AF5FE8A09E97}"/>
          </ac:cxnSpMkLst>
        </pc:cxnChg>
        <pc:cxnChg chg="mod">
          <ac:chgData name="Nasarek, Robert" userId="ef15772d-541f-4c76-b011-6b78e15a0b99" providerId="ADAL" clId="{51D359F8-D3E4-4CFB-9298-94505691BE66}" dt="2023-05-09T11:06:23.145" v="262" actId="14100"/>
          <ac:cxnSpMkLst>
            <pc:docMk/>
            <pc:sldMk cId="599077097" sldId="276"/>
            <ac:cxnSpMk id="22" creationId="{031EF103-0185-C2E0-6A6A-CEC3F92651CE}"/>
          </ac:cxnSpMkLst>
        </pc:cxnChg>
        <pc:cxnChg chg="del mod">
          <ac:chgData name="Nasarek, Robert" userId="ef15772d-541f-4c76-b011-6b78e15a0b99" providerId="ADAL" clId="{51D359F8-D3E4-4CFB-9298-94505691BE66}" dt="2023-05-09T11:03:52.155" v="186" actId="478"/>
          <ac:cxnSpMkLst>
            <pc:docMk/>
            <pc:sldMk cId="599077097" sldId="276"/>
            <ac:cxnSpMk id="24" creationId="{C2909F36-5C97-F142-9F2E-46BB97CFEE30}"/>
          </ac:cxnSpMkLst>
        </pc:cxnChg>
        <pc:cxnChg chg="mod">
          <ac:chgData name="Nasarek, Robert" userId="ef15772d-541f-4c76-b011-6b78e15a0b99" providerId="ADAL" clId="{51D359F8-D3E4-4CFB-9298-94505691BE66}" dt="2023-05-09T11:04:29.582" v="195"/>
          <ac:cxnSpMkLst>
            <pc:docMk/>
            <pc:sldMk cId="599077097" sldId="276"/>
            <ac:cxnSpMk id="27" creationId="{1C6D6372-F920-F07B-5746-726439EF06E0}"/>
          </ac:cxnSpMkLst>
        </pc:cxnChg>
        <pc:cxnChg chg="mod">
          <ac:chgData name="Nasarek, Robert" userId="ef15772d-541f-4c76-b011-6b78e15a0b99" providerId="ADAL" clId="{51D359F8-D3E4-4CFB-9298-94505691BE66}" dt="2023-05-09T11:04:29.582" v="195"/>
          <ac:cxnSpMkLst>
            <pc:docMk/>
            <pc:sldMk cId="599077097" sldId="276"/>
            <ac:cxnSpMk id="29" creationId="{38CAA633-7406-455B-7289-46DA8732F117}"/>
          </ac:cxnSpMkLst>
        </pc:cxnChg>
        <pc:cxnChg chg="mod">
          <ac:chgData name="Nasarek, Robert" userId="ef15772d-541f-4c76-b011-6b78e15a0b99" providerId="ADAL" clId="{51D359F8-D3E4-4CFB-9298-94505691BE66}" dt="2023-05-09T11:06:35.585" v="265" actId="14100"/>
          <ac:cxnSpMkLst>
            <pc:docMk/>
            <pc:sldMk cId="599077097" sldId="276"/>
            <ac:cxnSpMk id="34" creationId="{F042792C-4692-6C7A-1574-A9639C8CF12D}"/>
          </ac:cxnSpMkLst>
        </pc:cxnChg>
        <pc:cxnChg chg="del mod">
          <ac:chgData name="Nasarek, Robert" userId="ef15772d-541f-4c76-b011-6b78e15a0b99" providerId="ADAL" clId="{51D359F8-D3E4-4CFB-9298-94505691BE66}" dt="2023-05-09T11:06:43.712" v="266" actId="478"/>
          <ac:cxnSpMkLst>
            <pc:docMk/>
            <pc:sldMk cId="599077097" sldId="276"/>
            <ac:cxnSpMk id="36" creationId="{ED18CD83-5F62-8ADC-926E-5160360DC9F7}"/>
          </ac:cxnSpMkLst>
        </pc:cxnChg>
        <pc:cxnChg chg="add mod">
          <ac:chgData name="Nasarek, Robert" userId="ef15772d-541f-4c76-b011-6b78e15a0b99" providerId="ADAL" clId="{51D359F8-D3E4-4CFB-9298-94505691BE66}" dt="2023-05-09T11:06:56.001" v="269" actId="164"/>
          <ac:cxnSpMkLst>
            <pc:docMk/>
            <pc:sldMk cId="599077097" sldId="276"/>
            <ac:cxnSpMk id="41" creationId="{08DDC313-9018-0C9F-162A-F5C18FCC8702}"/>
          </ac:cxnSpMkLst>
        </pc:cxnChg>
      </pc:sldChg>
      <pc:sldChg chg="addSp delSp modSp add mod ord delAnim modAnim">
        <pc:chgData name="Nasarek, Robert" userId="ef15772d-541f-4c76-b011-6b78e15a0b99" providerId="ADAL" clId="{51D359F8-D3E4-4CFB-9298-94505691BE66}" dt="2023-05-09T19:20:07.318" v="1615"/>
        <pc:sldMkLst>
          <pc:docMk/>
          <pc:sldMk cId="851633802" sldId="277"/>
        </pc:sldMkLst>
        <pc:spChg chg="mod">
          <ac:chgData name="Nasarek, Robert" userId="ef15772d-541f-4c76-b011-6b78e15a0b99" providerId="ADAL" clId="{51D359F8-D3E4-4CFB-9298-94505691BE66}" dt="2023-05-09T19:13:12.006" v="1492" actId="20577"/>
          <ac:spMkLst>
            <pc:docMk/>
            <pc:sldMk cId="851633802" sldId="277"/>
            <ac:spMk id="2" creationId="{585D86BA-791D-BA5D-7D1E-096681429A32}"/>
          </ac:spMkLst>
        </pc:spChg>
        <pc:spChg chg="del">
          <ac:chgData name="Nasarek, Robert" userId="ef15772d-541f-4c76-b011-6b78e15a0b99" providerId="ADAL" clId="{51D359F8-D3E4-4CFB-9298-94505691BE66}" dt="2023-05-09T18:36:04.173" v="1087" actId="478"/>
          <ac:spMkLst>
            <pc:docMk/>
            <pc:sldMk cId="851633802" sldId="277"/>
            <ac:spMk id="4" creationId="{DA87ADC2-6B8E-1EC6-F108-941C3035D42B}"/>
          </ac:spMkLst>
        </pc:spChg>
        <pc:spChg chg="mod">
          <ac:chgData name="Nasarek, Robert" userId="ef15772d-541f-4c76-b011-6b78e15a0b99" providerId="ADAL" clId="{51D359F8-D3E4-4CFB-9298-94505691BE66}" dt="2023-05-09T19:13:53.484" v="1553" actId="1076"/>
          <ac:spMkLst>
            <pc:docMk/>
            <pc:sldMk cId="851633802" sldId="277"/>
            <ac:spMk id="5" creationId="{1DF60532-A76F-2A2E-397C-C603A64EF3B6}"/>
          </ac:spMkLst>
        </pc:spChg>
        <pc:spChg chg="del mod">
          <ac:chgData name="Nasarek, Robert" userId="ef15772d-541f-4c76-b011-6b78e15a0b99" providerId="ADAL" clId="{51D359F8-D3E4-4CFB-9298-94505691BE66}" dt="2023-05-09T18:36:02.453" v="1085" actId="478"/>
          <ac:spMkLst>
            <pc:docMk/>
            <pc:sldMk cId="851633802" sldId="277"/>
            <ac:spMk id="8" creationId="{D9E4EF27-8055-5800-EF8D-D07790BF7971}"/>
          </ac:spMkLst>
        </pc:spChg>
        <pc:spChg chg="add mod">
          <ac:chgData name="Nasarek, Robert" userId="ef15772d-541f-4c76-b011-6b78e15a0b99" providerId="ADAL" clId="{51D359F8-D3E4-4CFB-9298-94505691BE66}" dt="2023-05-09T18:40:22.507" v="1139" actId="164"/>
          <ac:spMkLst>
            <pc:docMk/>
            <pc:sldMk cId="851633802" sldId="277"/>
            <ac:spMk id="27" creationId="{8216671A-F6C9-C990-8550-A0CE92F3F0A6}"/>
          </ac:spMkLst>
        </pc:spChg>
        <pc:spChg chg="del">
          <ac:chgData name="Nasarek, Robert" userId="ef15772d-541f-4c76-b011-6b78e15a0b99" providerId="ADAL" clId="{51D359F8-D3E4-4CFB-9298-94505691BE66}" dt="2023-05-09T18:36:00.325" v="1084" actId="478"/>
          <ac:spMkLst>
            <pc:docMk/>
            <pc:sldMk cId="851633802" sldId="277"/>
            <ac:spMk id="31" creationId="{1218BB70-4E5B-E8F2-0F9D-0C153E8E27D8}"/>
          </ac:spMkLst>
        </pc:spChg>
        <pc:spChg chg="del">
          <ac:chgData name="Nasarek, Robert" userId="ef15772d-541f-4c76-b011-6b78e15a0b99" providerId="ADAL" clId="{51D359F8-D3E4-4CFB-9298-94505691BE66}" dt="2023-05-09T18:36:03.261" v="1086" actId="478"/>
          <ac:spMkLst>
            <pc:docMk/>
            <pc:sldMk cId="851633802" sldId="277"/>
            <ac:spMk id="33" creationId="{FA01F65E-07BD-5792-444C-B9D8B0B4CF5C}"/>
          </ac:spMkLst>
        </pc:spChg>
        <pc:spChg chg="add del">
          <ac:chgData name="Nasarek, Robert" userId="ef15772d-541f-4c76-b011-6b78e15a0b99" providerId="ADAL" clId="{51D359F8-D3E4-4CFB-9298-94505691BE66}" dt="2023-05-09T18:38:41.398" v="1117" actId="22"/>
          <ac:spMkLst>
            <pc:docMk/>
            <pc:sldMk cId="851633802" sldId="277"/>
            <ac:spMk id="44" creationId="{DE12C924-3E82-07E5-0C1B-EA52AE2257B5}"/>
          </ac:spMkLst>
        </pc:spChg>
        <pc:spChg chg="add mod">
          <ac:chgData name="Nasarek, Robert" userId="ef15772d-541f-4c76-b011-6b78e15a0b99" providerId="ADAL" clId="{51D359F8-D3E4-4CFB-9298-94505691BE66}" dt="2023-05-09T19:11:20.426" v="1467" actId="1076"/>
          <ac:spMkLst>
            <pc:docMk/>
            <pc:sldMk cId="851633802" sldId="277"/>
            <ac:spMk id="45" creationId="{4579880F-B011-BC20-F24A-E9775F1A785D}"/>
          </ac:spMkLst>
        </pc:spChg>
        <pc:spChg chg="add mod">
          <ac:chgData name="Nasarek, Robert" userId="ef15772d-541f-4c76-b011-6b78e15a0b99" providerId="ADAL" clId="{51D359F8-D3E4-4CFB-9298-94505691BE66}" dt="2023-05-09T19:02:53.982" v="1330" actId="164"/>
          <ac:spMkLst>
            <pc:docMk/>
            <pc:sldMk cId="851633802" sldId="277"/>
            <ac:spMk id="68" creationId="{2E262266-8447-D359-DFDC-F9449231E001}"/>
          </ac:spMkLst>
        </pc:spChg>
        <pc:spChg chg="add mod">
          <ac:chgData name="Nasarek, Robert" userId="ef15772d-541f-4c76-b011-6b78e15a0b99" providerId="ADAL" clId="{51D359F8-D3E4-4CFB-9298-94505691BE66}" dt="2023-05-09T19:02:56.280" v="1331" actId="164"/>
          <ac:spMkLst>
            <pc:docMk/>
            <pc:sldMk cId="851633802" sldId="277"/>
            <ac:spMk id="69" creationId="{DFBFEE73-5723-9BA3-2270-8EF61ED4D55E}"/>
          </ac:spMkLst>
        </pc:spChg>
        <pc:spChg chg="add mod">
          <ac:chgData name="Nasarek, Robert" userId="ef15772d-541f-4c76-b011-6b78e15a0b99" providerId="ADAL" clId="{51D359F8-D3E4-4CFB-9298-94505691BE66}" dt="2023-05-09T19:03:02.288" v="1334" actId="164"/>
          <ac:spMkLst>
            <pc:docMk/>
            <pc:sldMk cId="851633802" sldId="277"/>
            <ac:spMk id="70" creationId="{13279B2A-B0F5-83FF-C889-1C1BBC241AF3}"/>
          </ac:spMkLst>
        </pc:spChg>
        <pc:spChg chg="add mod">
          <ac:chgData name="Nasarek, Robert" userId="ef15772d-541f-4c76-b011-6b78e15a0b99" providerId="ADAL" clId="{51D359F8-D3E4-4CFB-9298-94505691BE66}" dt="2023-05-09T19:06:17.784" v="1399"/>
          <ac:spMkLst>
            <pc:docMk/>
            <pc:sldMk cId="851633802" sldId="277"/>
            <ac:spMk id="71" creationId="{91C33FF2-B13C-DBAD-735C-5316FB53EF75}"/>
          </ac:spMkLst>
        </pc:spChg>
        <pc:spChg chg="add mod">
          <ac:chgData name="Nasarek, Robert" userId="ef15772d-541f-4c76-b011-6b78e15a0b99" providerId="ADAL" clId="{51D359F8-D3E4-4CFB-9298-94505691BE66}" dt="2023-05-09T19:03:07.723" v="1336" actId="164"/>
          <ac:spMkLst>
            <pc:docMk/>
            <pc:sldMk cId="851633802" sldId="277"/>
            <ac:spMk id="72" creationId="{9F1CD0D7-F8C2-7D3B-AB04-72D18E9595EA}"/>
          </ac:spMkLst>
        </pc:spChg>
        <pc:spChg chg="add mod">
          <ac:chgData name="Nasarek, Robert" userId="ef15772d-541f-4c76-b011-6b78e15a0b99" providerId="ADAL" clId="{51D359F8-D3E4-4CFB-9298-94505691BE66}" dt="2023-05-09T19:03:09.716" v="1337" actId="164"/>
          <ac:spMkLst>
            <pc:docMk/>
            <pc:sldMk cId="851633802" sldId="277"/>
            <ac:spMk id="73" creationId="{E4A67593-1C82-C29D-415F-710241FFF275}"/>
          </ac:spMkLst>
        </pc:spChg>
        <pc:spChg chg="add mod">
          <ac:chgData name="Nasarek, Robert" userId="ef15772d-541f-4c76-b011-6b78e15a0b99" providerId="ADAL" clId="{51D359F8-D3E4-4CFB-9298-94505691BE66}" dt="2023-05-09T19:19:56.963" v="1612" actId="164"/>
          <ac:spMkLst>
            <pc:docMk/>
            <pc:sldMk cId="851633802" sldId="277"/>
            <ac:spMk id="83" creationId="{01E1F058-70DD-5B87-BB0D-3383AEA81273}"/>
          </ac:spMkLst>
        </pc:spChg>
        <pc:spChg chg="add del mod">
          <ac:chgData name="Nasarek, Robert" userId="ef15772d-541f-4c76-b011-6b78e15a0b99" providerId="ADAL" clId="{51D359F8-D3E4-4CFB-9298-94505691BE66}" dt="2023-05-09T19:10:00.204" v="1453" actId="478"/>
          <ac:spMkLst>
            <pc:docMk/>
            <pc:sldMk cId="851633802" sldId="277"/>
            <ac:spMk id="84" creationId="{D4F6BB00-3F95-BDC3-21BD-2B06DB0A6326}"/>
          </ac:spMkLst>
        </pc:spChg>
        <pc:spChg chg="add mod">
          <ac:chgData name="Nasarek, Robert" userId="ef15772d-541f-4c76-b011-6b78e15a0b99" providerId="ADAL" clId="{51D359F8-D3E4-4CFB-9298-94505691BE66}" dt="2023-05-09T19:19:09.238" v="1605" actId="164"/>
          <ac:spMkLst>
            <pc:docMk/>
            <pc:sldMk cId="851633802" sldId="277"/>
            <ac:spMk id="88" creationId="{56DC4C7A-2947-7904-6E94-CFF564EA067F}"/>
          </ac:spMkLst>
        </pc:spChg>
        <pc:spChg chg="mod">
          <ac:chgData name="Nasarek, Robert" userId="ef15772d-541f-4c76-b011-6b78e15a0b99" providerId="ADAL" clId="{51D359F8-D3E4-4CFB-9298-94505691BE66}" dt="2023-05-09T19:19:10.525" v="1606"/>
          <ac:spMkLst>
            <pc:docMk/>
            <pc:sldMk cId="851633802" sldId="277"/>
            <ac:spMk id="92" creationId="{741C74A0-BE6A-FAC0-9890-E7B44BEB6154}"/>
          </ac:spMkLst>
        </pc:spChg>
        <pc:grpChg chg="del">
          <ac:chgData name="Nasarek, Robert" userId="ef15772d-541f-4c76-b011-6b78e15a0b99" providerId="ADAL" clId="{51D359F8-D3E4-4CFB-9298-94505691BE66}" dt="2023-05-09T18:35:57.925" v="1082" actId="478"/>
          <ac:grpSpMkLst>
            <pc:docMk/>
            <pc:sldMk cId="851633802" sldId="277"/>
            <ac:grpSpMk id="13" creationId="{2563C5F4-8E11-3B6E-6E70-5CC340113443}"/>
          </ac:grpSpMkLst>
        </pc:grpChg>
        <pc:grpChg chg="del">
          <ac:chgData name="Nasarek, Robert" userId="ef15772d-541f-4c76-b011-6b78e15a0b99" providerId="ADAL" clId="{51D359F8-D3E4-4CFB-9298-94505691BE66}" dt="2023-05-09T18:35:53.908" v="1079" actId="478"/>
          <ac:grpSpMkLst>
            <pc:docMk/>
            <pc:sldMk cId="851633802" sldId="277"/>
            <ac:grpSpMk id="14" creationId="{EEDED357-444A-A127-9278-4619E6131913}"/>
          </ac:grpSpMkLst>
        </pc:grpChg>
        <pc:grpChg chg="del">
          <ac:chgData name="Nasarek, Robert" userId="ef15772d-541f-4c76-b011-6b78e15a0b99" providerId="ADAL" clId="{51D359F8-D3E4-4CFB-9298-94505691BE66}" dt="2023-05-09T18:35:53.908" v="1079" actId="478"/>
          <ac:grpSpMkLst>
            <pc:docMk/>
            <pc:sldMk cId="851633802" sldId="277"/>
            <ac:grpSpMk id="15" creationId="{EA1F8CA8-478D-EB50-5FD3-FB0C482E9097}"/>
          </ac:grpSpMkLst>
        </pc:grpChg>
        <pc:grpChg chg="del">
          <ac:chgData name="Nasarek, Robert" userId="ef15772d-541f-4c76-b011-6b78e15a0b99" providerId="ADAL" clId="{51D359F8-D3E4-4CFB-9298-94505691BE66}" dt="2023-05-09T18:35:57.029" v="1081" actId="478"/>
          <ac:grpSpMkLst>
            <pc:docMk/>
            <pc:sldMk cId="851633802" sldId="277"/>
            <ac:grpSpMk id="20" creationId="{4EA1E280-AC68-38C0-FA00-C2206CB68415}"/>
          </ac:grpSpMkLst>
        </pc:grpChg>
        <pc:grpChg chg="del">
          <ac:chgData name="Nasarek, Robert" userId="ef15772d-541f-4c76-b011-6b78e15a0b99" providerId="ADAL" clId="{51D359F8-D3E4-4CFB-9298-94505691BE66}" dt="2023-05-09T18:35:56.204" v="1080" actId="478"/>
          <ac:grpSpMkLst>
            <pc:docMk/>
            <pc:sldMk cId="851633802" sldId="277"/>
            <ac:grpSpMk id="21" creationId="{B3B0E5FB-7DE0-4713-EF8B-C7C5E8D1CC3B}"/>
          </ac:grpSpMkLst>
        </pc:grpChg>
        <pc:grpChg chg="add mod">
          <ac:chgData name="Nasarek, Robert" userId="ef15772d-541f-4c76-b011-6b78e15a0b99" providerId="ADAL" clId="{51D359F8-D3E4-4CFB-9298-94505691BE66}" dt="2023-05-09T19:15:25.302" v="1576" actId="1036"/>
          <ac:grpSpMkLst>
            <pc:docMk/>
            <pc:sldMk cId="851633802" sldId="277"/>
            <ac:grpSpMk id="46" creationId="{95B5C05D-25B3-F845-EA07-8302FED35BE1}"/>
          </ac:grpSpMkLst>
        </pc:grpChg>
        <pc:grpChg chg="add mod">
          <ac:chgData name="Nasarek, Robert" userId="ef15772d-541f-4c76-b011-6b78e15a0b99" providerId="ADAL" clId="{51D359F8-D3E4-4CFB-9298-94505691BE66}" dt="2023-05-09T19:15:25.302" v="1576" actId="1036"/>
          <ac:grpSpMkLst>
            <pc:docMk/>
            <pc:sldMk cId="851633802" sldId="277"/>
            <ac:grpSpMk id="47" creationId="{96901F1D-48D0-08DC-637A-080060725CB3}"/>
          </ac:grpSpMkLst>
        </pc:grpChg>
        <pc:grpChg chg="del">
          <ac:chgData name="Nasarek, Robert" userId="ef15772d-541f-4c76-b011-6b78e15a0b99" providerId="ADAL" clId="{51D359F8-D3E4-4CFB-9298-94505691BE66}" dt="2023-05-09T18:35:53.908" v="1079" actId="478"/>
          <ac:grpSpMkLst>
            <pc:docMk/>
            <pc:sldMk cId="851633802" sldId="277"/>
            <ac:grpSpMk id="54" creationId="{0F3A6F65-1E42-91E7-A698-086897195044}"/>
          </ac:grpSpMkLst>
        </pc:grpChg>
        <pc:grpChg chg="add mod">
          <ac:chgData name="Nasarek, Robert" userId="ef15772d-541f-4c76-b011-6b78e15a0b99" providerId="ADAL" clId="{51D359F8-D3E4-4CFB-9298-94505691BE66}" dt="2023-05-09T19:14:01.625" v="1559" actId="1038"/>
          <ac:grpSpMkLst>
            <pc:docMk/>
            <pc:sldMk cId="851633802" sldId="277"/>
            <ac:grpSpMk id="55" creationId="{036D2F2D-2679-3F2B-9D4C-7A33BB17A63C}"/>
          </ac:grpSpMkLst>
        </pc:grpChg>
        <pc:grpChg chg="add mod">
          <ac:chgData name="Nasarek, Robert" userId="ef15772d-541f-4c76-b011-6b78e15a0b99" providerId="ADAL" clId="{51D359F8-D3E4-4CFB-9298-94505691BE66}" dt="2023-05-09T19:08:02.006" v="1441" actId="1035"/>
          <ac:grpSpMkLst>
            <pc:docMk/>
            <pc:sldMk cId="851633802" sldId="277"/>
            <ac:grpSpMk id="74" creationId="{65FD22D2-E786-D86A-39F0-B03C953F5688}"/>
          </ac:grpSpMkLst>
        </pc:grpChg>
        <pc:grpChg chg="add mod">
          <ac:chgData name="Nasarek, Robert" userId="ef15772d-541f-4c76-b011-6b78e15a0b99" providerId="ADAL" clId="{51D359F8-D3E4-4CFB-9298-94505691BE66}" dt="2023-05-09T19:08:02.006" v="1441" actId="1035"/>
          <ac:grpSpMkLst>
            <pc:docMk/>
            <pc:sldMk cId="851633802" sldId="277"/>
            <ac:grpSpMk id="75" creationId="{E3FBCF7A-3E3A-7449-D284-780E0FC9ACDC}"/>
          </ac:grpSpMkLst>
        </pc:grpChg>
        <pc:grpChg chg="add mod">
          <ac:chgData name="Nasarek, Robert" userId="ef15772d-541f-4c76-b011-6b78e15a0b99" providerId="ADAL" clId="{51D359F8-D3E4-4CFB-9298-94505691BE66}" dt="2023-05-09T19:08:02.006" v="1441" actId="1035"/>
          <ac:grpSpMkLst>
            <pc:docMk/>
            <pc:sldMk cId="851633802" sldId="277"/>
            <ac:grpSpMk id="76" creationId="{09113AFD-C7EF-84BE-E745-094432396B1C}"/>
          </ac:grpSpMkLst>
        </pc:grpChg>
        <pc:grpChg chg="add mod">
          <ac:chgData name="Nasarek, Robert" userId="ef15772d-541f-4c76-b011-6b78e15a0b99" providerId="ADAL" clId="{51D359F8-D3E4-4CFB-9298-94505691BE66}" dt="2023-05-09T19:08:02.006" v="1441" actId="1035"/>
          <ac:grpSpMkLst>
            <pc:docMk/>
            <pc:sldMk cId="851633802" sldId="277"/>
            <ac:grpSpMk id="77" creationId="{968735D6-CDC5-484A-5E16-F1153A764C92}"/>
          </ac:grpSpMkLst>
        </pc:grpChg>
        <pc:grpChg chg="add mod">
          <ac:chgData name="Nasarek, Robert" userId="ef15772d-541f-4c76-b011-6b78e15a0b99" providerId="ADAL" clId="{51D359F8-D3E4-4CFB-9298-94505691BE66}" dt="2023-05-09T19:08:02.006" v="1441" actId="1035"/>
          <ac:grpSpMkLst>
            <pc:docMk/>
            <pc:sldMk cId="851633802" sldId="277"/>
            <ac:grpSpMk id="78" creationId="{C8B7BF26-CCB0-6497-4E23-A83A81BD73DB}"/>
          </ac:grpSpMkLst>
        </pc:grpChg>
        <pc:grpChg chg="add mod">
          <ac:chgData name="Nasarek, Robert" userId="ef15772d-541f-4c76-b011-6b78e15a0b99" providerId="ADAL" clId="{51D359F8-D3E4-4CFB-9298-94505691BE66}" dt="2023-05-09T19:08:02.006" v="1441" actId="1035"/>
          <ac:grpSpMkLst>
            <pc:docMk/>
            <pc:sldMk cId="851633802" sldId="277"/>
            <ac:grpSpMk id="79" creationId="{8B95777B-BEB9-8C49-EA66-A3D3CF5AA636}"/>
          </ac:grpSpMkLst>
        </pc:grpChg>
        <pc:grpChg chg="add mod">
          <ac:chgData name="Nasarek, Robert" userId="ef15772d-541f-4c76-b011-6b78e15a0b99" providerId="ADAL" clId="{51D359F8-D3E4-4CFB-9298-94505691BE66}" dt="2023-05-09T19:19:56.963" v="1612" actId="164"/>
          <ac:grpSpMkLst>
            <pc:docMk/>
            <pc:sldMk cId="851633802" sldId="277"/>
            <ac:grpSpMk id="80" creationId="{6DEF626A-B1F4-BADF-9104-91619C64A751}"/>
          </ac:grpSpMkLst>
        </pc:grpChg>
        <pc:grpChg chg="add mod">
          <ac:chgData name="Nasarek, Robert" userId="ef15772d-541f-4c76-b011-6b78e15a0b99" providerId="ADAL" clId="{51D359F8-D3E4-4CFB-9298-94505691BE66}" dt="2023-05-09T19:19:09.238" v="1605" actId="164"/>
          <ac:grpSpMkLst>
            <pc:docMk/>
            <pc:sldMk cId="851633802" sldId="277"/>
            <ac:grpSpMk id="89" creationId="{D89B41BF-D8AB-DE2D-F3A1-4AEA526A69CC}"/>
          </ac:grpSpMkLst>
        </pc:grpChg>
        <pc:grpChg chg="add mod">
          <ac:chgData name="Nasarek, Robert" userId="ef15772d-541f-4c76-b011-6b78e15a0b99" providerId="ADAL" clId="{51D359F8-D3E4-4CFB-9298-94505691BE66}" dt="2023-05-09T19:19:18.922" v="1609" actId="1076"/>
          <ac:grpSpMkLst>
            <pc:docMk/>
            <pc:sldMk cId="851633802" sldId="277"/>
            <ac:grpSpMk id="90" creationId="{2A2EF555-5AAD-43B1-BD0B-A1F7D9B859AA}"/>
          </ac:grpSpMkLst>
        </pc:grpChg>
        <pc:grpChg chg="add mod">
          <ac:chgData name="Nasarek, Robert" userId="ef15772d-541f-4c76-b011-6b78e15a0b99" providerId="ADAL" clId="{51D359F8-D3E4-4CFB-9298-94505691BE66}" dt="2023-05-09T19:19:56.963" v="1612" actId="164"/>
          <ac:grpSpMkLst>
            <pc:docMk/>
            <pc:sldMk cId="851633802" sldId="277"/>
            <ac:grpSpMk id="93" creationId="{9D0F8C22-B991-8454-D66C-0286DFFB4904}"/>
          </ac:grpSpMkLst>
        </pc:grpChg>
        <pc:picChg chg="del">
          <ac:chgData name="Nasarek, Robert" userId="ef15772d-541f-4c76-b011-6b78e15a0b99" providerId="ADAL" clId="{51D359F8-D3E4-4CFB-9298-94505691BE66}" dt="2023-05-09T18:35:53.908" v="1079" actId="478"/>
          <ac:picMkLst>
            <pc:docMk/>
            <pc:sldMk cId="851633802" sldId="277"/>
            <ac:picMk id="11" creationId="{00000000-0000-0000-0000-000000000000}"/>
          </ac:picMkLst>
        </pc:picChg>
        <pc:picChg chg="add mod">
          <ac:chgData name="Nasarek, Robert" userId="ef15772d-541f-4c76-b011-6b78e15a0b99" providerId="ADAL" clId="{51D359F8-D3E4-4CFB-9298-94505691BE66}" dt="2023-05-09T19:07:28.404" v="1422" actId="1076"/>
          <ac:picMkLst>
            <pc:docMk/>
            <pc:sldMk cId="851633802" sldId="277"/>
            <ac:picMk id="18" creationId="{14C037F8-AC2C-FD4A-55F3-13005DBC9485}"/>
          </ac:picMkLst>
        </pc:picChg>
        <pc:picChg chg="add mod">
          <ac:chgData name="Nasarek, Robert" userId="ef15772d-541f-4c76-b011-6b78e15a0b99" providerId="ADAL" clId="{51D359F8-D3E4-4CFB-9298-94505691BE66}" dt="2023-05-09T19:11:10.739" v="1466" actId="12788"/>
          <ac:picMkLst>
            <pc:docMk/>
            <pc:sldMk cId="851633802" sldId="277"/>
            <ac:picMk id="23" creationId="{0C2825F6-804D-46A8-BC78-84CB588CFB66}"/>
          </ac:picMkLst>
        </pc:picChg>
        <pc:picChg chg="add mod">
          <ac:chgData name="Nasarek, Robert" userId="ef15772d-541f-4c76-b011-6b78e15a0b99" providerId="ADAL" clId="{51D359F8-D3E4-4CFB-9298-94505691BE66}" dt="2023-05-09T18:45:03.377" v="1163" actId="164"/>
          <ac:picMkLst>
            <pc:docMk/>
            <pc:sldMk cId="851633802" sldId="277"/>
            <ac:picMk id="49" creationId="{BF2F3A18-0432-79E6-2E1A-BAE0D6C29817}"/>
          </ac:picMkLst>
        </pc:picChg>
        <pc:picChg chg="add mod">
          <ac:chgData name="Nasarek, Robert" userId="ef15772d-541f-4c76-b011-6b78e15a0b99" providerId="ADAL" clId="{51D359F8-D3E4-4CFB-9298-94505691BE66}" dt="2023-05-09T18:45:03.377" v="1163" actId="164"/>
          <ac:picMkLst>
            <pc:docMk/>
            <pc:sldMk cId="851633802" sldId="277"/>
            <ac:picMk id="50" creationId="{386BF66F-BE6B-00F8-5105-D8A4C3F8794C}"/>
          </ac:picMkLst>
        </pc:picChg>
        <pc:picChg chg="add mod">
          <ac:chgData name="Nasarek, Robert" userId="ef15772d-541f-4c76-b011-6b78e15a0b99" providerId="ADAL" clId="{51D359F8-D3E4-4CFB-9298-94505691BE66}" dt="2023-05-09T18:45:03.377" v="1163" actId="164"/>
          <ac:picMkLst>
            <pc:docMk/>
            <pc:sldMk cId="851633802" sldId="277"/>
            <ac:picMk id="51" creationId="{4DC3DA1D-37F0-E671-2390-A27D240DBA09}"/>
          </ac:picMkLst>
        </pc:picChg>
        <pc:picChg chg="add mod">
          <ac:chgData name="Nasarek, Robert" userId="ef15772d-541f-4c76-b011-6b78e15a0b99" providerId="ADAL" clId="{51D359F8-D3E4-4CFB-9298-94505691BE66}" dt="2023-05-09T18:45:03.377" v="1163" actId="164"/>
          <ac:picMkLst>
            <pc:docMk/>
            <pc:sldMk cId="851633802" sldId="277"/>
            <ac:picMk id="53" creationId="{77E9CA3E-66A7-9243-2983-FB5809C58234}"/>
          </ac:picMkLst>
        </pc:picChg>
        <pc:picChg chg="add mod">
          <ac:chgData name="Nasarek, Robert" userId="ef15772d-541f-4c76-b011-6b78e15a0b99" providerId="ADAL" clId="{51D359F8-D3E4-4CFB-9298-94505691BE66}" dt="2023-05-09T19:03:07.723" v="1336" actId="164"/>
          <ac:picMkLst>
            <pc:docMk/>
            <pc:sldMk cId="851633802" sldId="277"/>
            <ac:picMk id="57" creationId="{2B6BA764-0777-085D-2DE0-31D54E31A8A4}"/>
          </ac:picMkLst>
        </pc:picChg>
        <pc:picChg chg="add mod">
          <ac:chgData name="Nasarek, Robert" userId="ef15772d-541f-4c76-b011-6b78e15a0b99" providerId="ADAL" clId="{51D359F8-D3E4-4CFB-9298-94505691BE66}" dt="2023-05-09T19:02:53.982" v="1330" actId="164"/>
          <ac:picMkLst>
            <pc:docMk/>
            <pc:sldMk cId="851633802" sldId="277"/>
            <ac:picMk id="59" creationId="{634015A9-11AA-F805-B4C9-D0FF49A70743}"/>
          </ac:picMkLst>
        </pc:picChg>
        <pc:picChg chg="add mod">
          <ac:chgData name="Nasarek, Robert" userId="ef15772d-541f-4c76-b011-6b78e15a0b99" providerId="ADAL" clId="{51D359F8-D3E4-4CFB-9298-94505691BE66}" dt="2023-05-09T19:03:09.716" v="1337" actId="164"/>
          <ac:picMkLst>
            <pc:docMk/>
            <pc:sldMk cId="851633802" sldId="277"/>
            <ac:picMk id="61" creationId="{933B3168-226B-200C-B489-12C254905663}"/>
          </ac:picMkLst>
        </pc:picChg>
        <pc:picChg chg="add mod">
          <ac:chgData name="Nasarek, Robert" userId="ef15772d-541f-4c76-b011-6b78e15a0b99" providerId="ADAL" clId="{51D359F8-D3E4-4CFB-9298-94505691BE66}" dt="2023-05-09T19:02:56.280" v="1331" actId="164"/>
          <ac:picMkLst>
            <pc:docMk/>
            <pc:sldMk cId="851633802" sldId="277"/>
            <ac:picMk id="63" creationId="{76330474-90F1-D490-4D73-26CABC130FE8}"/>
          </ac:picMkLst>
        </pc:picChg>
        <pc:picChg chg="add mod modCrop">
          <ac:chgData name="Nasarek, Robert" userId="ef15772d-541f-4c76-b011-6b78e15a0b99" providerId="ADAL" clId="{51D359F8-D3E4-4CFB-9298-94505691BE66}" dt="2023-05-09T19:03:04.567" v="1335" actId="164"/>
          <ac:picMkLst>
            <pc:docMk/>
            <pc:sldMk cId="851633802" sldId="277"/>
            <ac:picMk id="65" creationId="{E6841C18-3425-F6FD-18D4-77FCAB8D8D2A}"/>
          </ac:picMkLst>
        </pc:picChg>
        <pc:picChg chg="add mod">
          <ac:chgData name="Nasarek, Robert" userId="ef15772d-541f-4c76-b011-6b78e15a0b99" providerId="ADAL" clId="{51D359F8-D3E4-4CFB-9298-94505691BE66}" dt="2023-05-09T19:03:02.288" v="1334" actId="164"/>
          <ac:picMkLst>
            <pc:docMk/>
            <pc:sldMk cId="851633802" sldId="277"/>
            <ac:picMk id="67" creationId="{9D4EEC03-7780-E4ED-07E4-886412F343EC}"/>
          </ac:picMkLst>
        </pc:picChg>
        <pc:picChg chg="mod">
          <ac:chgData name="Nasarek, Robert" userId="ef15772d-541f-4c76-b011-6b78e15a0b99" providerId="ADAL" clId="{51D359F8-D3E4-4CFB-9298-94505691BE66}" dt="2023-05-09T19:05:20.196" v="1360"/>
          <ac:picMkLst>
            <pc:docMk/>
            <pc:sldMk cId="851633802" sldId="277"/>
            <ac:picMk id="81" creationId="{0C7A115B-CC63-08E4-BC61-CE1C1F8774B2}"/>
          </ac:picMkLst>
        </pc:picChg>
        <pc:picChg chg="mod">
          <ac:chgData name="Nasarek, Robert" userId="ef15772d-541f-4c76-b011-6b78e15a0b99" providerId="ADAL" clId="{51D359F8-D3E4-4CFB-9298-94505691BE66}" dt="2023-05-09T19:05:20.196" v="1360"/>
          <ac:picMkLst>
            <pc:docMk/>
            <pc:sldMk cId="851633802" sldId="277"/>
            <ac:picMk id="82" creationId="{DF5879CC-3523-0539-EF65-0241D09BD83F}"/>
          </ac:picMkLst>
        </pc:picChg>
        <pc:cxnChg chg="mod">
          <ac:chgData name="Nasarek, Robert" userId="ef15772d-541f-4c76-b011-6b78e15a0b99" providerId="ADAL" clId="{51D359F8-D3E4-4CFB-9298-94505691BE66}" dt="2023-05-09T18:35:57.029" v="1081" actId="478"/>
          <ac:cxnSpMkLst>
            <pc:docMk/>
            <pc:sldMk cId="851633802" sldId="277"/>
            <ac:cxnSpMk id="35" creationId="{8B53936A-7E1F-A02F-6117-1DC029452BAE}"/>
          </ac:cxnSpMkLst>
        </pc:cxnChg>
        <pc:cxnChg chg="add mod">
          <ac:chgData name="Nasarek, Robert" userId="ef15772d-541f-4c76-b011-6b78e15a0b99" providerId="ADAL" clId="{51D359F8-D3E4-4CFB-9298-94505691BE66}" dt="2023-05-09T19:19:09.238" v="1605" actId="164"/>
          <ac:cxnSpMkLst>
            <pc:docMk/>
            <pc:sldMk cId="851633802" sldId="277"/>
            <ac:cxnSpMk id="86" creationId="{FF0A4E2A-022B-4B6C-7671-8AFC76AAF78D}"/>
          </ac:cxnSpMkLst>
        </pc:cxnChg>
        <pc:cxnChg chg="add del mod">
          <ac:chgData name="Nasarek, Robert" userId="ef15772d-541f-4c76-b011-6b78e15a0b99" providerId="ADAL" clId="{51D359F8-D3E4-4CFB-9298-94505691BE66}" dt="2023-05-09T19:19:13.245" v="1608" actId="478"/>
          <ac:cxnSpMkLst>
            <pc:docMk/>
            <pc:sldMk cId="851633802" sldId="277"/>
            <ac:cxnSpMk id="87" creationId="{2A9611C3-8AE0-50A6-D126-32125ED2117D}"/>
          </ac:cxnSpMkLst>
        </pc:cxnChg>
        <pc:cxnChg chg="mod">
          <ac:chgData name="Nasarek, Robert" userId="ef15772d-541f-4c76-b011-6b78e15a0b99" providerId="ADAL" clId="{51D359F8-D3E4-4CFB-9298-94505691BE66}" dt="2023-05-09T19:19:10.525" v="1606"/>
          <ac:cxnSpMkLst>
            <pc:docMk/>
            <pc:sldMk cId="851633802" sldId="277"/>
            <ac:cxnSpMk id="91" creationId="{02EC97DB-DFE8-DAFC-98FA-6300B95049B9}"/>
          </ac:cxnSpMkLst>
        </pc:cxnChg>
      </pc:sldChg>
      <pc:sldChg chg="new del">
        <pc:chgData name="Nasarek, Robert" userId="ef15772d-541f-4c76-b011-6b78e15a0b99" providerId="ADAL" clId="{51D359F8-D3E4-4CFB-9298-94505691BE66}" dt="2023-05-09T11:14:25.517" v="488" actId="47"/>
        <pc:sldMkLst>
          <pc:docMk/>
          <pc:sldMk cId="2929650582" sldId="277"/>
        </pc:sldMkLst>
      </pc:sldChg>
      <pc:sldChg chg="addSp delSp modSp add mod ord delAnim modAnim modNotesTx">
        <pc:chgData name="Nasarek, Robert" userId="ef15772d-541f-4c76-b011-6b78e15a0b99" providerId="ADAL" clId="{51D359F8-D3E4-4CFB-9298-94505691BE66}" dt="2023-05-10T12:25:15.241" v="4026"/>
        <pc:sldMkLst>
          <pc:docMk/>
          <pc:sldMk cId="1777521935" sldId="278"/>
        </pc:sldMkLst>
        <pc:spChg chg="add mod">
          <ac:chgData name="Nasarek, Robert" userId="ef15772d-541f-4c76-b011-6b78e15a0b99" providerId="ADAL" clId="{51D359F8-D3E4-4CFB-9298-94505691BE66}" dt="2023-05-10T12:24:54.832" v="4025" actId="14100"/>
          <ac:spMkLst>
            <pc:docMk/>
            <pc:sldMk cId="1777521935" sldId="278"/>
            <ac:spMk id="4" creationId="{3E484854-A239-001A-EE83-99FBEFB53C41}"/>
          </ac:spMkLst>
        </pc:spChg>
        <pc:spChg chg="del">
          <ac:chgData name="Nasarek, Robert" userId="ef15772d-541f-4c76-b011-6b78e15a0b99" providerId="ADAL" clId="{51D359F8-D3E4-4CFB-9298-94505691BE66}" dt="2023-05-09T19:29:50.966" v="1637" actId="478"/>
          <ac:spMkLst>
            <pc:docMk/>
            <pc:sldMk cId="1777521935" sldId="278"/>
            <ac:spMk id="4" creationId="{8124A1D9-F9FE-E407-E11D-547A505214AC}"/>
          </ac:spMkLst>
        </pc:spChg>
        <pc:spChg chg="mod">
          <ac:chgData name="Nasarek, Robert" userId="ef15772d-541f-4c76-b011-6b78e15a0b99" providerId="ADAL" clId="{51D359F8-D3E4-4CFB-9298-94505691BE66}" dt="2023-05-09T19:40:51.127" v="1883" actId="20577"/>
          <ac:spMkLst>
            <pc:docMk/>
            <pc:sldMk cId="1777521935" sldId="278"/>
            <ac:spMk id="5" creationId="{D588C47B-E528-C74F-9F44-1FAA48EC5C34}"/>
          </ac:spMkLst>
        </pc:spChg>
        <pc:spChg chg="del">
          <ac:chgData name="Nasarek, Robert" userId="ef15772d-541f-4c76-b011-6b78e15a0b99" providerId="ADAL" clId="{51D359F8-D3E4-4CFB-9298-94505691BE66}" dt="2023-05-09T19:29:47.547" v="1636" actId="478"/>
          <ac:spMkLst>
            <pc:docMk/>
            <pc:sldMk cId="1777521935" sldId="278"/>
            <ac:spMk id="19" creationId="{17205B38-C57C-2D46-C6E1-6C73D00EBA91}"/>
          </ac:spMkLst>
        </pc:spChg>
        <pc:spChg chg="del">
          <ac:chgData name="Nasarek, Robert" userId="ef15772d-541f-4c76-b011-6b78e15a0b99" providerId="ADAL" clId="{51D359F8-D3E4-4CFB-9298-94505691BE66}" dt="2023-05-09T19:29:44.881" v="1635" actId="478"/>
          <ac:spMkLst>
            <pc:docMk/>
            <pc:sldMk cId="1777521935" sldId="278"/>
            <ac:spMk id="22" creationId="{9870127D-3F27-31AD-43CD-D2D6604615FE}"/>
          </ac:spMkLst>
        </pc:spChg>
        <pc:spChg chg="del">
          <ac:chgData name="Nasarek, Robert" userId="ef15772d-541f-4c76-b011-6b78e15a0b99" providerId="ADAL" clId="{51D359F8-D3E4-4CFB-9298-94505691BE66}" dt="2023-05-09T19:29:44.881" v="1635" actId="478"/>
          <ac:spMkLst>
            <pc:docMk/>
            <pc:sldMk cId="1777521935" sldId="278"/>
            <ac:spMk id="23" creationId="{89E2F280-44E8-7D09-D420-A685DB8518D7}"/>
          </ac:spMkLst>
        </pc:spChg>
        <pc:spChg chg="add del mod">
          <ac:chgData name="Nasarek, Robert" userId="ef15772d-541f-4c76-b011-6b78e15a0b99" providerId="ADAL" clId="{51D359F8-D3E4-4CFB-9298-94505691BE66}" dt="2023-05-09T19:32:59.690" v="1683" actId="478"/>
          <ac:spMkLst>
            <pc:docMk/>
            <pc:sldMk cId="1777521935" sldId="278"/>
            <ac:spMk id="26" creationId="{DF215A3A-F0B8-F393-B3BB-7A5C47011446}"/>
          </ac:spMkLst>
        </pc:spChg>
        <pc:spChg chg="add mod">
          <ac:chgData name="Nasarek, Robert" userId="ef15772d-541f-4c76-b011-6b78e15a0b99" providerId="ADAL" clId="{51D359F8-D3E4-4CFB-9298-94505691BE66}" dt="2023-05-09T19:41:07.675" v="1885" actId="164"/>
          <ac:spMkLst>
            <pc:docMk/>
            <pc:sldMk cId="1777521935" sldId="278"/>
            <ac:spMk id="28" creationId="{3D008C71-F7A8-7854-C5F1-A1B8692A2E1F}"/>
          </ac:spMkLst>
        </pc:spChg>
        <pc:spChg chg="add mod">
          <ac:chgData name="Nasarek, Robert" userId="ef15772d-541f-4c76-b011-6b78e15a0b99" providerId="ADAL" clId="{51D359F8-D3E4-4CFB-9298-94505691BE66}" dt="2023-05-09T19:34:46.323" v="1719" actId="1035"/>
          <ac:spMkLst>
            <pc:docMk/>
            <pc:sldMk cId="1777521935" sldId="278"/>
            <ac:spMk id="30" creationId="{2ECE6612-4FE1-F57E-3EFD-8A33BB592B38}"/>
          </ac:spMkLst>
        </pc:spChg>
        <pc:spChg chg="add mod">
          <ac:chgData name="Nasarek, Robert" userId="ef15772d-541f-4c76-b011-6b78e15a0b99" providerId="ADAL" clId="{51D359F8-D3E4-4CFB-9298-94505691BE66}" dt="2023-05-09T19:41:10.922" v="1886" actId="164"/>
          <ac:spMkLst>
            <pc:docMk/>
            <pc:sldMk cId="1777521935" sldId="278"/>
            <ac:spMk id="31" creationId="{6669C83C-BAA3-BACE-3934-2822870641FE}"/>
          </ac:spMkLst>
        </pc:spChg>
        <pc:spChg chg="add mod">
          <ac:chgData name="Nasarek, Robert" userId="ef15772d-541f-4c76-b011-6b78e15a0b99" providerId="ADAL" clId="{51D359F8-D3E4-4CFB-9298-94505691BE66}" dt="2023-05-09T19:41:13.431" v="1887" actId="164"/>
          <ac:spMkLst>
            <pc:docMk/>
            <pc:sldMk cId="1777521935" sldId="278"/>
            <ac:spMk id="32" creationId="{19A9E06B-A9E6-57B8-0F20-7CDF44EC27F5}"/>
          </ac:spMkLst>
        </pc:spChg>
        <pc:spChg chg="add mod">
          <ac:chgData name="Nasarek, Robert" userId="ef15772d-541f-4c76-b011-6b78e15a0b99" providerId="ADAL" clId="{51D359F8-D3E4-4CFB-9298-94505691BE66}" dt="2023-05-09T19:41:39.372" v="1915" actId="164"/>
          <ac:spMkLst>
            <pc:docMk/>
            <pc:sldMk cId="1777521935" sldId="278"/>
            <ac:spMk id="33" creationId="{21D582EF-AA1A-3CCB-FB70-05518160A3D9}"/>
          </ac:spMkLst>
        </pc:spChg>
        <pc:spChg chg="add mod">
          <ac:chgData name="Nasarek, Robert" userId="ef15772d-541f-4c76-b011-6b78e15a0b99" providerId="ADAL" clId="{51D359F8-D3E4-4CFB-9298-94505691BE66}" dt="2023-05-09T19:38:52.680" v="1850" actId="12789"/>
          <ac:spMkLst>
            <pc:docMk/>
            <pc:sldMk cId="1777521935" sldId="278"/>
            <ac:spMk id="34" creationId="{86EDF8DD-E5BB-8D79-73A8-5CE1331E7F43}"/>
          </ac:spMkLst>
        </pc:spChg>
        <pc:spChg chg="add mod">
          <ac:chgData name="Nasarek, Robert" userId="ef15772d-541f-4c76-b011-6b78e15a0b99" providerId="ADAL" clId="{51D359F8-D3E4-4CFB-9298-94505691BE66}" dt="2023-05-09T19:42:00.768" v="1917" actId="164"/>
          <ac:spMkLst>
            <pc:docMk/>
            <pc:sldMk cId="1777521935" sldId="278"/>
            <ac:spMk id="35" creationId="{1CEA4814-4A4B-A418-3F3F-94E48D748F92}"/>
          </ac:spMkLst>
        </pc:spChg>
        <pc:spChg chg="add mod">
          <ac:chgData name="Nasarek, Robert" userId="ef15772d-541f-4c76-b011-6b78e15a0b99" providerId="ADAL" clId="{51D359F8-D3E4-4CFB-9298-94505691BE66}" dt="2023-05-09T19:42:03.184" v="1918" actId="164"/>
          <ac:spMkLst>
            <pc:docMk/>
            <pc:sldMk cId="1777521935" sldId="278"/>
            <ac:spMk id="36" creationId="{4238FEAB-54B8-A51B-F674-4A332C898F9C}"/>
          </ac:spMkLst>
        </pc:spChg>
        <pc:spChg chg="add mod">
          <ac:chgData name="Nasarek, Robert" userId="ef15772d-541f-4c76-b011-6b78e15a0b99" providerId="ADAL" clId="{51D359F8-D3E4-4CFB-9298-94505691BE66}" dt="2023-05-09T19:42:06.696" v="1919" actId="164"/>
          <ac:spMkLst>
            <pc:docMk/>
            <pc:sldMk cId="1777521935" sldId="278"/>
            <ac:spMk id="37" creationId="{121B2B4A-D336-4569-B816-4C2ED2D6E594}"/>
          </ac:spMkLst>
        </pc:spChg>
        <pc:spChg chg="add mod topLvl">
          <ac:chgData name="Nasarek, Robert" userId="ef15772d-541f-4c76-b011-6b78e15a0b99" providerId="ADAL" clId="{51D359F8-D3E4-4CFB-9298-94505691BE66}" dt="2023-05-09T19:43:11.084" v="1936" actId="164"/>
          <ac:spMkLst>
            <pc:docMk/>
            <pc:sldMk cId="1777521935" sldId="278"/>
            <ac:spMk id="38" creationId="{CC1F8E70-6A4F-E178-9715-0F1A9EBDC53E}"/>
          </ac:spMkLst>
        </pc:spChg>
        <pc:spChg chg="add mod">
          <ac:chgData name="Nasarek, Robert" userId="ef15772d-541f-4c76-b011-6b78e15a0b99" providerId="ADAL" clId="{51D359F8-D3E4-4CFB-9298-94505691BE66}" dt="2023-05-09T19:42:11.903" v="1921" actId="164"/>
          <ac:spMkLst>
            <pc:docMk/>
            <pc:sldMk cId="1777521935" sldId="278"/>
            <ac:spMk id="39" creationId="{C14A5844-E132-5BBF-24D4-72EFDCB0AD9C}"/>
          </ac:spMkLst>
        </pc:spChg>
        <pc:spChg chg="add mod">
          <ac:chgData name="Nasarek, Robert" userId="ef15772d-541f-4c76-b011-6b78e15a0b99" providerId="ADAL" clId="{51D359F8-D3E4-4CFB-9298-94505691BE66}" dt="2023-05-09T19:41:39.372" v="1915" actId="164"/>
          <ac:spMkLst>
            <pc:docMk/>
            <pc:sldMk cId="1777521935" sldId="278"/>
            <ac:spMk id="69" creationId="{67CACF7B-ECA2-2D1E-7320-48C4A0CDA569}"/>
          </ac:spMkLst>
        </pc:spChg>
        <pc:grpChg chg="del">
          <ac:chgData name="Nasarek, Robert" userId="ef15772d-541f-4c76-b011-6b78e15a0b99" providerId="ADAL" clId="{51D359F8-D3E4-4CFB-9298-94505691BE66}" dt="2023-05-09T19:29:47.547" v="1636" actId="478"/>
          <ac:grpSpMkLst>
            <pc:docMk/>
            <pc:sldMk cId="1777521935" sldId="278"/>
            <ac:grpSpMk id="14" creationId="{6FB87895-028B-942D-D986-7680FEF079C1}"/>
          </ac:grpSpMkLst>
        </pc:grpChg>
        <pc:grpChg chg="del">
          <ac:chgData name="Nasarek, Robert" userId="ef15772d-541f-4c76-b011-6b78e15a0b99" providerId="ADAL" clId="{51D359F8-D3E4-4CFB-9298-94505691BE66}" dt="2023-05-09T19:29:44.881" v="1635" actId="478"/>
          <ac:grpSpMkLst>
            <pc:docMk/>
            <pc:sldMk cId="1777521935" sldId="278"/>
            <ac:grpSpMk id="15" creationId="{4894A89B-72D6-CDF9-A1DB-D4FEC75F6302}"/>
          </ac:grpSpMkLst>
        </pc:grpChg>
        <pc:grpChg chg="del">
          <ac:chgData name="Nasarek, Robert" userId="ef15772d-541f-4c76-b011-6b78e15a0b99" providerId="ADAL" clId="{51D359F8-D3E4-4CFB-9298-94505691BE66}" dt="2023-05-09T19:29:44.881" v="1635" actId="478"/>
          <ac:grpSpMkLst>
            <pc:docMk/>
            <pc:sldMk cId="1777521935" sldId="278"/>
            <ac:grpSpMk id="16" creationId="{54F41140-164F-B6F0-D28B-F6D7A885A5B7}"/>
          </ac:grpSpMkLst>
        </pc:grpChg>
        <pc:grpChg chg="del">
          <ac:chgData name="Nasarek, Robert" userId="ef15772d-541f-4c76-b011-6b78e15a0b99" providerId="ADAL" clId="{51D359F8-D3E4-4CFB-9298-94505691BE66}" dt="2023-05-09T19:29:52.958" v="1638" actId="478"/>
          <ac:grpSpMkLst>
            <pc:docMk/>
            <pc:sldMk cId="1777521935" sldId="278"/>
            <ac:grpSpMk id="29" creationId="{0AA09E8C-DF3A-920F-5603-5DE332DBF5D5}"/>
          </ac:grpSpMkLst>
        </pc:grpChg>
        <pc:grpChg chg="add mod">
          <ac:chgData name="Nasarek, Robert" userId="ef15772d-541f-4c76-b011-6b78e15a0b99" providerId="ADAL" clId="{51D359F8-D3E4-4CFB-9298-94505691BE66}" dt="2023-05-09T19:41:07.675" v="1885" actId="164"/>
          <ac:grpSpMkLst>
            <pc:docMk/>
            <pc:sldMk cId="1777521935" sldId="278"/>
            <ac:grpSpMk id="66" creationId="{195F63A8-9A2C-D875-7576-61342A2502C7}"/>
          </ac:grpSpMkLst>
        </pc:grpChg>
        <pc:grpChg chg="add mod">
          <ac:chgData name="Nasarek, Robert" userId="ef15772d-541f-4c76-b011-6b78e15a0b99" providerId="ADAL" clId="{51D359F8-D3E4-4CFB-9298-94505691BE66}" dt="2023-05-09T19:41:10.922" v="1886" actId="164"/>
          <ac:grpSpMkLst>
            <pc:docMk/>
            <pc:sldMk cId="1777521935" sldId="278"/>
            <ac:grpSpMk id="67" creationId="{B9DF9B01-B224-F0EF-28F8-EF43359F9E46}"/>
          </ac:grpSpMkLst>
        </pc:grpChg>
        <pc:grpChg chg="add mod">
          <ac:chgData name="Nasarek, Robert" userId="ef15772d-541f-4c76-b011-6b78e15a0b99" providerId="ADAL" clId="{51D359F8-D3E4-4CFB-9298-94505691BE66}" dt="2023-05-09T19:41:13.431" v="1887" actId="164"/>
          <ac:grpSpMkLst>
            <pc:docMk/>
            <pc:sldMk cId="1777521935" sldId="278"/>
            <ac:grpSpMk id="68" creationId="{23C79B61-56B1-16CB-8B17-DC04556C8C59}"/>
          </ac:grpSpMkLst>
        </pc:grpChg>
        <pc:grpChg chg="add mod ord">
          <ac:chgData name="Nasarek, Robert" userId="ef15772d-541f-4c76-b011-6b78e15a0b99" providerId="ADAL" clId="{51D359F8-D3E4-4CFB-9298-94505691BE66}" dt="2023-05-09T19:41:42.885" v="1916" actId="167"/>
          <ac:grpSpMkLst>
            <pc:docMk/>
            <pc:sldMk cId="1777521935" sldId="278"/>
            <ac:grpSpMk id="70" creationId="{1F242DC6-DBE8-6DD2-E488-904A26653FA5}"/>
          </ac:grpSpMkLst>
        </pc:grpChg>
        <pc:grpChg chg="add mod">
          <ac:chgData name="Nasarek, Robert" userId="ef15772d-541f-4c76-b011-6b78e15a0b99" providerId="ADAL" clId="{51D359F8-D3E4-4CFB-9298-94505691BE66}" dt="2023-05-09T19:43:13.483" v="1937" actId="164"/>
          <ac:grpSpMkLst>
            <pc:docMk/>
            <pc:sldMk cId="1777521935" sldId="278"/>
            <ac:grpSpMk id="71" creationId="{D2716D95-224A-E3CB-69B2-7245F493AFB8}"/>
          </ac:grpSpMkLst>
        </pc:grpChg>
        <pc:grpChg chg="add mod">
          <ac:chgData name="Nasarek, Robert" userId="ef15772d-541f-4c76-b011-6b78e15a0b99" providerId="ADAL" clId="{51D359F8-D3E4-4CFB-9298-94505691BE66}" dt="2023-05-09T19:42:03.184" v="1918" actId="164"/>
          <ac:grpSpMkLst>
            <pc:docMk/>
            <pc:sldMk cId="1777521935" sldId="278"/>
            <ac:grpSpMk id="72" creationId="{37FEAA2F-7759-E594-90B1-EEF6121F16E6}"/>
          </ac:grpSpMkLst>
        </pc:grpChg>
        <pc:grpChg chg="add mod">
          <ac:chgData name="Nasarek, Robert" userId="ef15772d-541f-4c76-b011-6b78e15a0b99" providerId="ADAL" clId="{51D359F8-D3E4-4CFB-9298-94505691BE66}" dt="2023-05-09T19:42:06.696" v="1919" actId="164"/>
          <ac:grpSpMkLst>
            <pc:docMk/>
            <pc:sldMk cId="1777521935" sldId="278"/>
            <ac:grpSpMk id="73" creationId="{5FF56C77-E30F-E231-6F3B-E6B1FF5988CA}"/>
          </ac:grpSpMkLst>
        </pc:grpChg>
        <pc:grpChg chg="add del mod">
          <ac:chgData name="Nasarek, Robert" userId="ef15772d-541f-4c76-b011-6b78e15a0b99" providerId="ADAL" clId="{51D359F8-D3E4-4CFB-9298-94505691BE66}" dt="2023-05-09T19:43:07.648" v="1935" actId="165"/>
          <ac:grpSpMkLst>
            <pc:docMk/>
            <pc:sldMk cId="1777521935" sldId="278"/>
            <ac:grpSpMk id="74" creationId="{F5A0F2F8-51DE-4C4A-0B13-4DC3A92D586C}"/>
          </ac:grpSpMkLst>
        </pc:grpChg>
        <pc:grpChg chg="add mod">
          <ac:chgData name="Nasarek, Robert" userId="ef15772d-541f-4c76-b011-6b78e15a0b99" providerId="ADAL" clId="{51D359F8-D3E4-4CFB-9298-94505691BE66}" dt="2023-05-09T19:42:11.903" v="1921" actId="164"/>
          <ac:grpSpMkLst>
            <pc:docMk/>
            <pc:sldMk cId="1777521935" sldId="278"/>
            <ac:grpSpMk id="75" creationId="{32EED8D8-59D3-C95F-630B-9737BEB96F0A}"/>
          </ac:grpSpMkLst>
        </pc:grpChg>
        <pc:grpChg chg="add mod">
          <ac:chgData name="Nasarek, Robert" userId="ef15772d-541f-4c76-b011-6b78e15a0b99" providerId="ADAL" clId="{51D359F8-D3E4-4CFB-9298-94505691BE66}" dt="2023-05-09T19:43:11.084" v="1936" actId="164"/>
          <ac:grpSpMkLst>
            <pc:docMk/>
            <pc:sldMk cId="1777521935" sldId="278"/>
            <ac:grpSpMk id="76" creationId="{244715F6-7E03-FA6E-0D76-D7FB9A1154A3}"/>
          </ac:grpSpMkLst>
        </pc:grpChg>
        <pc:grpChg chg="add mod">
          <ac:chgData name="Nasarek, Robert" userId="ef15772d-541f-4c76-b011-6b78e15a0b99" providerId="ADAL" clId="{51D359F8-D3E4-4CFB-9298-94505691BE66}" dt="2023-05-09T19:43:13.483" v="1937" actId="164"/>
          <ac:grpSpMkLst>
            <pc:docMk/>
            <pc:sldMk cId="1777521935" sldId="278"/>
            <ac:grpSpMk id="77" creationId="{ACF7D087-75EB-6D74-1527-CBF54EFDB000}"/>
          </ac:grpSpMkLst>
        </pc:grpChg>
        <pc:picChg chg="add del mod modCrop">
          <ac:chgData name="Nasarek, Robert" userId="ef15772d-541f-4c76-b011-6b78e15a0b99" providerId="ADAL" clId="{51D359F8-D3E4-4CFB-9298-94505691BE66}" dt="2023-05-09T19:40:54.436" v="1884" actId="478"/>
          <ac:picMkLst>
            <pc:docMk/>
            <pc:sldMk cId="1777521935" sldId="278"/>
            <ac:picMk id="24" creationId="{F913184E-EAEC-14AF-0412-C5439C7558B3}"/>
          </ac:picMkLst>
        </pc:picChg>
        <pc:cxnChg chg="add mod">
          <ac:chgData name="Nasarek, Robert" userId="ef15772d-541f-4c76-b011-6b78e15a0b99" providerId="ADAL" clId="{51D359F8-D3E4-4CFB-9298-94505691BE66}" dt="2023-05-09T19:41:07.675" v="1885" actId="164"/>
          <ac:cxnSpMkLst>
            <pc:docMk/>
            <pc:sldMk cId="1777521935" sldId="278"/>
            <ac:cxnSpMk id="41" creationId="{1A0001BB-95CC-322E-815D-0FF1FDC41AA8}"/>
          </ac:cxnSpMkLst>
        </pc:cxnChg>
        <pc:cxnChg chg="add mod">
          <ac:chgData name="Nasarek, Robert" userId="ef15772d-541f-4c76-b011-6b78e15a0b99" providerId="ADAL" clId="{51D359F8-D3E4-4CFB-9298-94505691BE66}" dt="2023-05-09T19:41:10.922" v="1886" actId="164"/>
          <ac:cxnSpMkLst>
            <pc:docMk/>
            <pc:sldMk cId="1777521935" sldId="278"/>
            <ac:cxnSpMk id="42" creationId="{CB42A0C9-C040-A859-3007-7C55B6F61384}"/>
          </ac:cxnSpMkLst>
        </pc:cxnChg>
        <pc:cxnChg chg="add mod">
          <ac:chgData name="Nasarek, Robert" userId="ef15772d-541f-4c76-b011-6b78e15a0b99" providerId="ADAL" clId="{51D359F8-D3E4-4CFB-9298-94505691BE66}" dt="2023-05-09T19:41:13.431" v="1887" actId="164"/>
          <ac:cxnSpMkLst>
            <pc:docMk/>
            <pc:sldMk cId="1777521935" sldId="278"/>
            <ac:cxnSpMk id="43" creationId="{CDF2043C-48A5-6B36-D7DE-7C8093A8AE9C}"/>
          </ac:cxnSpMkLst>
        </pc:cxnChg>
        <pc:cxnChg chg="add mod">
          <ac:chgData name="Nasarek, Robert" userId="ef15772d-541f-4c76-b011-6b78e15a0b99" providerId="ADAL" clId="{51D359F8-D3E4-4CFB-9298-94505691BE66}" dt="2023-05-09T19:41:39.372" v="1915" actId="164"/>
          <ac:cxnSpMkLst>
            <pc:docMk/>
            <pc:sldMk cId="1777521935" sldId="278"/>
            <ac:cxnSpMk id="44" creationId="{1364134B-497D-607D-0170-F57B4571164B}"/>
          </ac:cxnSpMkLst>
        </pc:cxnChg>
        <pc:cxnChg chg="add mod">
          <ac:chgData name="Nasarek, Robert" userId="ef15772d-541f-4c76-b011-6b78e15a0b99" providerId="ADAL" clId="{51D359F8-D3E4-4CFB-9298-94505691BE66}" dt="2023-05-09T19:42:00.768" v="1917" actId="164"/>
          <ac:cxnSpMkLst>
            <pc:docMk/>
            <pc:sldMk cId="1777521935" sldId="278"/>
            <ac:cxnSpMk id="47" creationId="{357500BA-1726-9054-7592-224CEB688C95}"/>
          </ac:cxnSpMkLst>
        </pc:cxnChg>
        <pc:cxnChg chg="add mod">
          <ac:chgData name="Nasarek, Robert" userId="ef15772d-541f-4c76-b011-6b78e15a0b99" providerId="ADAL" clId="{51D359F8-D3E4-4CFB-9298-94505691BE66}" dt="2023-05-09T19:42:03.184" v="1918" actId="164"/>
          <ac:cxnSpMkLst>
            <pc:docMk/>
            <pc:sldMk cId="1777521935" sldId="278"/>
            <ac:cxnSpMk id="51" creationId="{F309ACC4-EB89-7DD8-CC00-688EDAA9F05C}"/>
          </ac:cxnSpMkLst>
        </pc:cxnChg>
        <pc:cxnChg chg="add mod">
          <ac:chgData name="Nasarek, Robert" userId="ef15772d-541f-4c76-b011-6b78e15a0b99" providerId="ADAL" clId="{51D359F8-D3E4-4CFB-9298-94505691BE66}" dt="2023-05-09T19:42:06.696" v="1919" actId="164"/>
          <ac:cxnSpMkLst>
            <pc:docMk/>
            <pc:sldMk cId="1777521935" sldId="278"/>
            <ac:cxnSpMk id="52" creationId="{5D83655E-DE4B-E847-1BA8-236F8E87F2DF}"/>
          </ac:cxnSpMkLst>
        </pc:cxnChg>
        <pc:cxnChg chg="add mod">
          <ac:chgData name="Nasarek, Robert" userId="ef15772d-541f-4c76-b011-6b78e15a0b99" providerId="ADAL" clId="{51D359F8-D3E4-4CFB-9298-94505691BE66}" dt="2023-05-09T19:42:06.696" v="1919" actId="164"/>
          <ac:cxnSpMkLst>
            <pc:docMk/>
            <pc:sldMk cId="1777521935" sldId="278"/>
            <ac:cxnSpMk id="54" creationId="{96F03C03-9FEB-9AE7-C5E6-7296CEA2B9E4}"/>
          </ac:cxnSpMkLst>
        </pc:cxnChg>
        <pc:cxnChg chg="add del mod">
          <ac:chgData name="Nasarek, Robert" userId="ef15772d-541f-4c76-b011-6b78e15a0b99" providerId="ADAL" clId="{51D359F8-D3E4-4CFB-9298-94505691BE66}" dt="2023-05-09T19:39:42.097" v="1865" actId="478"/>
          <ac:cxnSpMkLst>
            <pc:docMk/>
            <pc:sldMk cId="1777521935" sldId="278"/>
            <ac:cxnSpMk id="58" creationId="{C46F93EC-490A-D464-EEA6-AE73EC2F0AC3}"/>
          </ac:cxnSpMkLst>
        </pc:cxnChg>
        <pc:cxnChg chg="add mod topLvl">
          <ac:chgData name="Nasarek, Robert" userId="ef15772d-541f-4c76-b011-6b78e15a0b99" providerId="ADAL" clId="{51D359F8-D3E4-4CFB-9298-94505691BE66}" dt="2023-05-09T19:43:11.084" v="1936" actId="164"/>
          <ac:cxnSpMkLst>
            <pc:docMk/>
            <pc:sldMk cId="1777521935" sldId="278"/>
            <ac:cxnSpMk id="61" creationId="{AFD33D5E-F40D-7499-A4F0-1FAFC9256D7F}"/>
          </ac:cxnSpMkLst>
        </pc:cxnChg>
        <pc:cxnChg chg="add mod topLvl">
          <ac:chgData name="Nasarek, Robert" userId="ef15772d-541f-4c76-b011-6b78e15a0b99" providerId="ADAL" clId="{51D359F8-D3E4-4CFB-9298-94505691BE66}" dt="2023-05-09T19:43:13.483" v="1937" actId="164"/>
          <ac:cxnSpMkLst>
            <pc:docMk/>
            <pc:sldMk cId="1777521935" sldId="278"/>
            <ac:cxnSpMk id="62" creationId="{A5D1FF74-10A9-89AD-E088-2656D56B424D}"/>
          </ac:cxnSpMkLst>
        </pc:cxnChg>
        <pc:cxnChg chg="add mod">
          <ac:chgData name="Nasarek, Robert" userId="ef15772d-541f-4c76-b011-6b78e15a0b99" providerId="ADAL" clId="{51D359F8-D3E4-4CFB-9298-94505691BE66}" dt="2023-05-09T19:42:11.903" v="1921" actId="164"/>
          <ac:cxnSpMkLst>
            <pc:docMk/>
            <pc:sldMk cId="1777521935" sldId="278"/>
            <ac:cxnSpMk id="63" creationId="{0501A377-8DF5-AA7B-65A3-98485E0AA351}"/>
          </ac:cxnSpMkLst>
        </pc:cxnChg>
      </pc:sldChg>
      <pc:sldChg chg="add del">
        <pc:chgData name="Nasarek, Robert" userId="ef15772d-541f-4c76-b011-6b78e15a0b99" providerId="ADAL" clId="{51D359F8-D3E4-4CFB-9298-94505691BE66}" dt="2023-05-09T19:29:38.372" v="1633" actId="47"/>
        <pc:sldMkLst>
          <pc:docMk/>
          <pc:sldMk cId="3969004236" sldId="278"/>
        </pc:sldMkLst>
      </pc:sldChg>
      <pc:sldChg chg="addSp delSp modSp add mod ord delAnim modAnim">
        <pc:chgData name="Nasarek, Robert" userId="ef15772d-541f-4c76-b011-6b78e15a0b99" providerId="ADAL" clId="{51D359F8-D3E4-4CFB-9298-94505691BE66}" dt="2023-05-09T20:08:52.755" v="2209"/>
        <pc:sldMkLst>
          <pc:docMk/>
          <pc:sldMk cId="1952655461" sldId="279"/>
        </pc:sldMkLst>
        <pc:spChg chg="mod">
          <ac:chgData name="Nasarek, Robert" userId="ef15772d-541f-4c76-b011-6b78e15a0b99" providerId="ADAL" clId="{51D359F8-D3E4-4CFB-9298-94505691BE66}" dt="2023-05-09T19:54:03.666" v="1980" actId="20577"/>
          <ac:spMkLst>
            <pc:docMk/>
            <pc:sldMk cId="1952655461" sldId="279"/>
            <ac:spMk id="2" creationId="{585D86BA-791D-BA5D-7D1E-096681429A32}"/>
          </ac:spMkLst>
        </pc:spChg>
        <pc:spChg chg="del">
          <ac:chgData name="Nasarek, Robert" userId="ef15772d-541f-4c76-b011-6b78e15a0b99" providerId="ADAL" clId="{51D359F8-D3E4-4CFB-9298-94505691BE66}" dt="2023-05-09T19:54:58.449" v="2031" actId="478"/>
          <ac:spMkLst>
            <pc:docMk/>
            <pc:sldMk cId="1952655461" sldId="279"/>
            <ac:spMk id="4" creationId="{DA87ADC2-6B8E-1EC6-F108-941C3035D42B}"/>
          </ac:spMkLst>
        </pc:spChg>
        <pc:spChg chg="mod">
          <ac:chgData name="Nasarek, Robert" userId="ef15772d-541f-4c76-b011-6b78e15a0b99" providerId="ADAL" clId="{51D359F8-D3E4-4CFB-9298-94505691BE66}" dt="2023-05-09T19:54:53.979" v="2030" actId="20577"/>
          <ac:spMkLst>
            <pc:docMk/>
            <pc:sldMk cId="1952655461" sldId="279"/>
            <ac:spMk id="5" creationId="{1DF60532-A76F-2A2E-397C-C603A64EF3B6}"/>
          </ac:spMkLst>
        </pc:spChg>
        <pc:spChg chg="del">
          <ac:chgData name="Nasarek, Robert" userId="ef15772d-541f-4c76-b011-6b78e15a0b99" providerId="ADAL" clId="{51D359F8-D3E4-4CFB-9298-94505691BE66}" dt="2023-05-09T19:54:58.449" v="2031" actId="478"/>
          <ac:spMkLst>
            <pc:docMk/>
            <pc:sldMk cId="1952655461" sldId="279"/>
            <ac:spMk id="8" creationId="{D9E4EF27-8055-5800-EF8D-D07790BF7971}"/>
          </ac:spMkLst>
        </pc:spChg>
        <pc:spChg chg="del">
          <ac:chgData name="Nasarek, Robert" userId="ef15772d-541f-4c76-b011-6b78e15a0b99" providerId="ADAL" clId="{51D359F8-D3E4-4CFB-9298-94505691BE66}" dt="2023-05-09T19:54:58.449" v="2031" actId="478"/>
          <ac:spMkLst>
            <pc:docMk/>
            <pc:sldMk cId="1952655461" sldId="279"/>
            <ac:spMk id="31" creationId="{1218BB70-4E5B-E8F2-0F9D-0C153E8E27D8}"/>
          </ac:spMkLst>
        </pc:spChg>
        <pc:spChg chg="del">
          <ac:chgData name="Nasarek, Robert" userId="ef15772d-541f-4c76-b011-6b78e15a0b99" providerId="ADAL" clId="{51D359F8-D3E4-4CFB-9298-94505691BE66}" dt="2023-05-09T19:54:58.449" v="2031" actId="478"/>
          <ac:spMkLst>
            <pc:docMk/>
            <pc:sldMk cId="1952655461" sldId="279"/>
            <ac:spMk id="33" creationId="{FA01F65E-07BD-5792-444C-B9D8B0B4CF5C}"/>
          </ac:spMkLst>
        </pc:spChg>
        <pc:grpChg chg="del">
          <ac:chgData name="Nasarek, Robert" userId="ef15772d-541f-4c76-b011-6b78e15a0b99" providerId="ADAL" clId="{51D359F8-D3E4-4CFB-9298-94505691BE66}" dt="2023-05-09T19:55:01.209" v="2032" actId="478"/>
          <ac:grpSpMkLst>
            <pc:docMk/>
            <pc:sldMk cId="1952655461" sldId="279"/>
            <ac:grpSpMk id="13" creationId="{2563C5F4-8E11-3B6E-6E70-5CC340113443}"/>
          </ac:grpSpMkLst>
        </pc:grpChg>
        <pc:grpChg chg="del">
          <ac:chgData name="Nasarek, Robert" userId="ef15772d-541f-4c76-b011-6b78e15a0b99" providerId="ADAL" clId="{51D359F8-D3E4-4CFB-9298-94505691BE66}" dt="2023-05-09T19:54:58.449" v="2031" actId="478"/>
          <ac:grpSpMkLst>
            <pc:docMk/>
            <pc:sldMk cId="1952655461" sldId="279"/>
            <ac:grpSpMk id="14" creationId="{EEDED357-444A-A127-9278-4619E6131913}"/>
          </ac:grpSpMkLst>
        </pc:grpChg>
        <pc:grpChg chg="del">
          <ac:chgData name="Nasarek, Robert" userId="ef15772d-541f-4c76-b011-6b78e15a0b99" providerId="ADAL" clId="{51D359F8-D3E4-4CFB-9298-94505691BE66}" dt="2023-05-09T19:54:58.449" v="2031" actId="478"/>
          <ac:grpSpMkLst>
            <pc:docMk/>
            <pc:sldMk cId="1952655461" sldId="279"/>
            <ac:grpSpMk id="15" creationId="{EA1F8CA8-478D-EB50-5FD3-FB0C482E9097}"/>
          </ac:grpSpMkLst>
        </pc:grpChg>
        <pc:grpChg chg="add mod">
          <ac:chgData name="Nasarek, Robert" userId="ef15772d-541f-4c76-b011-6b78e15a0b99" providerId="ADAL" clId="{51D359F8-D3E4-4CFB-9298-94505691BE66}" dt="2023-05-09T20:00:27.538" v="2061" actId="1076"/>
          <ac:grpSpMkLst>
            <pc:docMk/>
            <pc:sldMk cId="1952655461" sldId="279"/>
            <ac:grpSpMk id="16" creationId="{60802288-A65F-62A7-4392-8878676C7076}"/>
          </ac:grpSpMkLst>
        </pc:grpChg>
        <pc:grpChg chg="del">
          <ac:chgData name="Nasarek, Robert" userId="ef15772d-541f-4c76-b011-6b78e15a0b99" providerId="ADAL" clId="{51D359F8-D3E4-4CFB-9298-94505691BE66}" dt="2023-05-09T19:55:04.343" v="2033" actId="478"/>
          <ac:grpSpMkLst>
            <pc:docMk/>
            <pc:sldMk cId="1952655461" sldId="279"/>
            <ac:grpSpMk id="20" creationId="{4EA1E280-AC68-38C0-FA00-C2206CB68415}"/>
          </ac:grpSpMkLst>
        </pc:grpChg>
        <pc:grpChg chg="del">
          <ac:chgData name="Nasarek, Robert" userId="ef15772d-541f-4c76-b011-6b78e15a0b99" providerId="ADAL" clId="{51D359F8-D3E4-4CFB-9298-94505691BE66}" dt="2023-05-09T19:54:58.449" v="2031" actId="478"/>
          <ac:grpSpMkLst>
            <pc:docMk/>
            <pc:sldMk cId="1952655461" sldId="279"/>
            <ac:grpSpMk id="21" creationId="{B3B0E5FB-7DE0-4713-EF8B-C7C5E8D1CC3B}"/>
          </ac:grpSpMkLst>
        </pc:grpChg>
        <pc:grpChg chg="add mod">
          <ac:chgData name="Nasarek, Robert" userId="ef15772d-541f-4c76-b011-6b78e15a0b99" providerId="ADAL" clId="{51D359F8-D3E4-4CFB-9298-94505691BE66}" dt="2023-05-09T20:01:29.053" v="2071" actId="164"/>
          <ac:grpSpMkLst>
            <pc:docMk/>
            <pc:sldMk cId="1952655461" sldId="279"/>
            <ac:grpSpMk id="51" creationId="{3CA29DC9-82FF-C005-1678-8C2E27A5A8A4}"/>
          </ac:grpSpMkLst>
        </pc:grpChg>
        <pc:grpChg chg="del">
          <ac:chgData name="Nasarek, Robert" userId="ef15772d-541f-4c76-b011-6b78e15a0b99" providerId="ADAL" clId="{51D359F8-D3E4-4CFB-9298-94505691BE66}" dt="2023-05-09T19:54:58.449" v="2031" actId="478"/>
          <ac:grpSpMkLst>
            <pc:docMk/>
            <pc:sldMk cId="1952655461" sldId="279"/>
            <ac:grpSpMk id="54" creationId="{0F3A6F65-1E42-91E7-A698-086897195044}"/>
          </ac:grpSpMkLst>
        </pc:grpChg>
        <pc:grpChg chg="add mod">
          <ac:chgData name="Nasarek, Robert" userId="ef15772d-541f-4c76-b011-6b78e15a0b99" providerId="ADAL" clId="{51D359F8-D3E4-4CFB-9298-94505691BE66}" dt="2023-05-09T20:05:05.504" v="2201" actId="164"/>
          <ac:grpSpMkLst>
            <pc:docMk/>
            <pc:sldMk cId="1952655461" sldId="279"/>
            <ac:grpSpMk id="74" creationId="{05D1506E-1F20-1069-BFB4-880ACA83AC22}"/>
          </ac:grpSpMkLst>
        </pc:grpChg>
        <pc:grpChg chg="add mod">
          <ac:chgData name="Nasarek, Robert" userId="ef15772d-541f-4c76-b011-6b78e15a0b99" providerId="ADAL" clId="{51D359F8-D3E4-4CFB-9298-94505691BE66}" dt="2023-05-09T20:05:07.809" v="2202" actId="164"/>
          <ac:grpSpMkLst>
            <pc:docMk/>
            <pc:sldMk cId="1952655461" sldId="279"/>
            <ac:grpSpMk id="75" creationId="{B1D02A02-3E97-51FE-A0EF-6F27207E05B4}"/>
          </ac:grpSpMkLst>
        </pc:grpChg>
        <pc:picChg chg="del">
          <ac:chgData name="Nasarek, Robert" userId="ef15772d-541f-4c76-b011-6b78e15a0b99" providerId="ADAL" clId="{51D359F8-D3E4-4CFB-9298-94505691BE66}" dt="2023-05-09T19:54:58.449" v="2031" actId="478"/>
          <ac:picMkLst>
            <pc:docMk/>
            <pc:sldMk cId="1952655461" sldId="279"/>
            <ac:picMk id="11" creationId="{00000000-0000-0000-0000-000000000000}"/>
          </ac:picMkLst>
        </pc:picChg>
        <pc:picChg chg="mod">
          <ac:chgData name="Nasarek, Robert" userId="ef15772d-541f-4c76-b011-6b78e15a0b99" providerId="ADAL" clId="{51D359F8-D3E4-4CFB-9298-94505691BE66}" dt="2023-05-09T19:55:11.106" v="2034"/>
          <ac:picMkLst>
            <pc:docMk/>
            <pc:sldMk cId="1952655461" sldId="279"/>
            <ac:picMk id="18" creationId="{69414764-7FE4-94DA-4CBB-45307C2C41D0}"/>
          </ac:picMkLst>
        </pc:picChg>
        <pc:picChg chg="mod">
          <ac:chgData name="Nasarek, Robert" userId="ef15772d-541f-4c76-b011-6b78e15a0b99" providerId="ADAL" clId="{51D359F8-D3E4-4CFB-9298-94505691BE66}" dt="2023-05-09T19:55:11.106" v="2034"/>
          <ac:picMkLst>
            <pc:docMk/>
            <pc:sldMk cId="1952655461" sldId="279"/>
            <ac:picMk id="22" creationId="{738EDE59-5CC4-58A8-1D63-AD7FB7A1FA3E}"/>
          </ac:picMkLst>
        </pc:picChg>
        <pc:picChg chg="add mod">
          <ac:chgData name="Nasarek, Robert" userId="ef15772d-541f-4c76-b011-6b78e15a0b99" providerId="ADAL" clId="{51D359F8-D3E4-4CFB-9298-94505691BE66}" dt="2023-05-09T20:01:29.053" v="2071" actId="164"/>
          <ac:picMkLst>
            <pc:docMk/>
            <pc:sldMk cId="1952655461" sldId="279"/>
            <ac:picMk id="23" creationId="{D5AB0610-DFDA-2161-75B5-0C75687EF8F0}"/>
          </ac:picMkLst>
        </pc:picChg>
        <pc:picChg chg="add mod">
          <ac:chgData name="Nasarek, Robert" userId="ef15772d-541f-4c76-b011-6b78e15a0b99" providerId="ADAL" clId="{51D359F8-D3E4-4CFB-9298-94505691BE66}" dt="2023-05-09T20:05:05.504" v="2201" actId="164"/>
          <ac:picMkLst>
            <pc:docMk/>
            <pc:sldMk cId="1952655461" sldId="279"/>
            <ac:picMk id="27" creationId="{38A14AAE-EC92-0648-31DE-B29FEEFE0DAB}"/>
          </ac:picMkLst>
        </pc:picChg>
        <pc:picChg chg="add mod">
          <ac:chgData name="Nasarek, Robert" userId="ef15772d-541f-4c76-b011-6b78e15a0b99" providerId="ADAL" clId="{51D359F8-D3E4-4CFB-9298-94505691BE66}" dt="2023-05-09T20:01:29.053" v="2071" actId="164"/>
          <ac:picMkLst>
            <pc:docMk/>
            <pc:sldMk cId="1952655461" sldId="279"/>
            <ac:picMk id="43" creationId="{8D7F22E4-0B4A-FC23-CF1D-B3C2608CB517}"/>
          </ac:picMkLst>
        </pc:picChg>
        <pc:picChg chg="add mod">
          <ac:chgData name="Nasarek, Robert" userId="ef15772d-541f-4c76-b011-6b78e15a0b99" providerId="ADAL" clId="{51D359F8-D3E4-4CFB-9298-94505691BE66}" dt="2023-05-09T20:01:29.053" v="2071" actId="164"/>
          <ac:picMkLst>
            <pc:docMk/>
            <pc:sldMk cId="1952655461" sldId="279"/>
            <ac:picMk id="44" creationId="{F513E4FD-1E1D-0FCD-D4E9-347A2EE97ACE}"/>
          </ac:picMkLst>
        </pc:picChg>
        <pc:picChg chg="add mod">
          <ac:chgData name="Nasarek, Robert" userId="ef15772d-541f-4c76-b011-6b78e15a0b99" providerId="ADAL" clId="{51D359F8-D3E4-4CFB-9298-94505691BE66}" dt="2023-05-09T20:01:29.053" v="2071" actId="164"/>
          <ac:picMkLst>
            <pc:docMk/>
            <pc:sldMk cId="1952655461" sldId="279"/>
            <ac:picMk id="45" creationId="{2B451859-11D4-8690-5A7B-AFF16B931B8C}"/>
          </ac:picMkLst>
        </pc:picChg>
        <pc:picChg chg="add mod">
          <ac:chgData name="Nasarek, Robert" userId="ef15772d-541f-4c76-b011-6b78e15a0b99" providerId="ADAL" clId="{51D359F8-D3E4-4CFB-9298-94505691BE66}" dt="2023-05-09T20:00:33.988" v="2062" actId="1076"/>
          <ac:picMkLst>
            <pc:docMk/>
            <pc:sldMk cId="1952655461" sldId="279"/>
            <ac:picMk id="47" creationId="{2C4F819C-53D1-0B39-4A44-1674B6BE5290}"/>
          </ac:picMkLst>
        </pc:picChg>
        <pc:picChg chg="add mod ord">
          <ac:chgData name="Nasarek, Robert" userId="ef15772d-541f-4c76-b011-6b78e15a0b99" providerId="ADAL" clId="{51D359F8-D3E4-4CFB-9298-94505691BE66}" dt="2023-05-09T20:05:07.809" v="2202" actId="164"/>
          <ac:picMkLst>
            <pc:docMk/>
            <pc:sldMk cId="1952655461" sldId="279"/>
            <ac:picMk id="50" creationId="{32E028D8-89DB-6045-8189-1F09CA364592}"/>
          </ac:picMkLst>
        </pc:picChg>
        <pc:cxnChg chg="mod">
          <ac:chgData name="Nasarek, Robert" userId="ef15772d-541f-4c76-b011-6b78e15a0b99" providerId="ADAL" clId="{51D359F8-D3E4-4CFB-9298-94505691BE66}" dt="2023-05-09T19:55:04.343" v="2033" actId="478"/>
          <ac:cxnSpMkLst>
            <pc:docMk/>
            <pc:sldMk cId="1952655461" sldId="279"/>
            <ac:cxnSpMk id="35" creationId="{8B53936A-7E1F-A02F-6117-1DC029452BAE}"/>
          </ac:cxnSpMkLst>
        </pc:cxnChg>
        <pc:cxnChg chg="add mod">
          <ac:chgData name="Nasarek, Robert" userId="ef15772d-541f-4c76-b011-6b78e15a0b99" providerId="ADAL" clId="{51D359F8-D3E4-4CFB-9298-94505691BE66}" dt="2023-05-09T20:05:05.504" v="2201" actId="164"/>
          <ac:cxnSpMkLst>
            <pc:docMk/>
            <pc:sldMk cId="1952655461" sldId="279"/>
            <ac:cxnSpMk id="53" creationId="{DC07FEC1-FD6A-3FC2-5D8F-3A2D090883AD}"/>
          </ac:cxnSpMkLst>
        </pc:cxnChg>
        <pc:cxnChg chg="add mod">
          <ac:chgData name="Nasarek, Robert" userId="ef15772d-541f-4c76-b011-6b78e15a0b99" providerId="ADAL" clId="{51D359F8-D3E4-4CFB-9298-94505691BE66}" dt="2023-05-09T20:05:05.504" v="2201" actId="164"/>
          <ac:cxnSpMkLst>
            <pc:docMk/>
            <pc:sldMk cId="1952655461" sldId="279"/>
            <ac:cxnSpMk id="55" creationId="{5210E78A-3349-3D52-F17A-270841B0ACAF}"/>
          </ac:cxnSpMkLst>
        </pc:cxnChg>
        <pc:cxnChg chg="add del mod">
          <ac:chgData name="Nasarek, Robert" userId="ef15772d-541f-4c76-b011-6b78e15a0b99" providerId="ADAL" clId="{51D359F8-D3E4-4CFB-9298-94505691BE66}" dt="2023-05-09T20:03:02.707" v="2089" actId="478"/>
          <ac:cxnSpMkLst>
            <pc:docMk/>
            <pc:sldMk cId="1952655461" sldId="279"/>
            <ac:cxnSpMk id="57" creationId="{5B208BDB-4AFE-03D0-EA40-EEEFA65C3996}"/>
          </ac:cxnSpMkLst>
        </pc:cxnChg>
        <pc:cxnChg chg="add mod">
          <ac:chgData name="Nasarek, Robert" userId="ef15772d-541f-4c76-b011-6b78e15a0b99" providerId="ADAL" clId="{51D359F8-D3E4-4CFB-9298-94505691BE66}" dt="2023-05-09T20:05:05.504" v="2201" actId="164"/>
          <ac:cxnSpMkLst>
            <pc:docMk/>
            <pc:sldMk cId="1952655461" sldId="279"/>
            <ac:cxnSpMk id="62" creationId="{E40DE5A1-22E4-BA06-9C38-A4D44344DDBF}"/>
          </ac:cxnSpMkLst>
        </pc:cxnChg>
        <pc:cxnChg chg="add mod">
          <ac:chgData name="Nasarek, Robert" userId="ef15772d-541f-4c76-b011-6b78e15a0b99" providerId="ADAL" clId="{51D359F8-D3E4-4CFB-9298-94505691BE66}" dt="2023-05-09T20:05:05.504" v="2201" actId="164"/>
          <ac:cxnSpMkLst>
            <pc:docMk/>
            <pc:sldMk cId="1952655461" sldId="279"/>
            <ac:cxnSpMk id="64" creationId="{49D79D94-83B6-1077-FEC8-3060324B778F}"/>
          </ac:cxnSpMkLst>
        </pc:cxnChg>
        <pc:cxnChg chg="add mod">
          <ac:chgData name="Nasarek, Robert" userId="ef15772d-541f-4c76-b011-6b78e15a0b99" providerId="ADAL" clId="{51D359F8-D3E4-4CFB-9298-94505691BE66}" dt="2023-05-09T20:05:05.504" v="2201" actId="164"/>
          <ac:cxnSpMkLst>
            <pc:docMk/>
            <pc:sldMk cId="1952655461" sldId="279"/>
            <ac:cxnSpMk id="65" creationId="{E82E161D-4853-A04D-3AC6-3E819A6B1432}"/>
          </ac:cxnSpMkLst>
        </pc:cxnChg>
        <pc:cxnChg chg="add mod ord">
          <ac:chgData name="Nasarek, Robert" userId="ef15772d-541f-4c76-b011-6b78e15a0b99" providerId="ADAL" clId="{51D359F8-D3E4-4CFB-9298-94505691BE66}" dt="2023-05-09T20:05:07.809" v="2202" actId="164"/>
          <ac:cxnSpMkLst>
            <pc:docMk/>
            <pc:sldMk cId="1952655461" sldId="279"/>
            <ac:cxnSpMk id="68" creationId="{71B46306-375A-CB7A-58BC-CC2AC6399535}"/>
          </ac:cxnSpMkLst>
        </pc:cxnChg>
        <pc:cxnChg chg="add del mod">
          <ac:chgData name="Nasarek, Robert" userId="ef15772d-541f-4c76-b011-6b78e15a0b99" providerId="ADAL" clId="{51D359F8-D3E4-4CFB-9298-94505691BE66}" dt="2023-05-09T20:04:29.149" v="2182" actId="478"/>
          <ac:cxnSpMkLst>
            <pc:docMk/>
            <pc:sldMk cId="1952655461" sldId="279"/>
            <ac:cxnSpMk id="71" creationId="{E425A32A-43BD-46C6-C0F1-94820C205DDE}"/>
          </ac:cxnSpMkLst>
        </pc:cxnChg>
      </pc:sldChg>
      <pc:sldChg chg="addSp delSp modSp add mod delAnim modAnim">
        <pc:chgData name="Nasarek, Robert" userId="ef15772d-541f-4c76-b011-6b78e15a0b99" providerId="ADAL" clId="{51D359F8-D3E4-4CFB-9298-94505691BE66}" dt="2023-05-10T12:31:03.026" v="4036"/>
        <pc:sldMkLst>
          <pc:docMk/>
          <pc:sldMk cId="1237909586" sldId="280"/>
        </pc:sldMkLst>
        <pc:spChg chg="mod">
          <ac:chgData name="Nasarek, Robert" userId="ef15772d-541f-4c76-b011-6b78e15a0b99" providerId="ADAL" clId="{51D359F8-D3E4-4CFB-9298-94505691BE66}" dt="2023-05-09T20:10:27.153" v="2239" actId="20577"/>
          <ac:spMkLst>
            <pc:docMk/>
            <pc:sldMk cId="1237909586" sldId="280"/>
            <ac:spMk id="2" creationId="{585D86BA-791D-BA5D-7D1E-096681429A32}"/>
          </ac:spMkLst>
        </pc:spChg>
        <pc:spChg chg="add mod">
          <ac:chgData name="Nasarek, Robert" userId="ef15772d-541f-4c76-b011-6b78e15a0b99" providerId="ADAL" clId="{51D359F8-D3E4-4CFB-9298-94505691BE66}" dt="2023-05-10T11:49:20.636" v="2828" actId="14100"/>
          <ac:spMkLst>
            <pc:docMk/>
            <pc:sldMk cId="1237909586" sldId="280"/>
            <ac:spMk id="3" creationId="{CC132F0C-23B8-C977-897B-4D76B4ECEE85}"/>
          </ac:spMkLst>
        </pc:spChg>
        <pc:spChg chg="add del mod">
          <ac:chgData name="Nasarek, Robert" userId="ef15772d-541f-4c76-b011-6b78e15a0b99" providerId="ADAL" clId="{51D359F8-D3E4-4CFB-9298-94505691BE66}" dt="2023-05-09T20:15:30.378" v="2530"/>
          <ac:spMkLst>
            <pc:docMk/>
            <pc:sldMk cId="1237909586" sldId="280"/>
            <ac:spMk id="4" creationId="{1FE9B4D3-A72D-CCC3-83E6-493338FA773E}"/>
          </ac:spMkLst>
        </pc:spChg>
        <pc:spChg chg="mod">
          <ac:chgData name="Nasarek, Robert" userId="ef15772d-541f-4c76-b011-6b78e15a0b99" providerId="ADAL" clId="{51D359F8-D3E4-4CFB-9298-94505691BE66}" dt="2023-05-09T20:10:47.969" v="2265" actId="20577"/>
          <ac:spMkLst>
            <pc:docMk/>
            <pc:sldMk cId="1237909586" sldId="280"/>
            <ac:spMk id="5" creationId="{1DF60532-A76F-2A2E-397C-C603A64EF3B6}"/>
          </ac:spMkLst>
        </pc:spChg>
        <pc:spChg chg="add del mod">
          <ac:chgData name="Nasarek, Robert" userId="ef15772d-541f-4c76-b011-6b78e15a0b99" providerId="ADAL" clId="{51D359F8-D3E4-4CFB-9298-94505691BE66}" dt="2023-05-09T20:15:30.378" v="2528" actId="478"/>
          <ac:spMkLst>
            <pc:docMk/>
            <pc:sldMk cId="1237909586" sldId="280"/>
            <ac:spMk id="8" creationId="{4861D6FD-2129-D09C-9F9B-B015C58F4542}"/>
          </ac:spMkLst>
        </pc:spChg>
        <pc:spChg chg="add del mod">
          <ac:chgData name="Nasarek, Robert" userId="ef15772d-541f-4c76-b011-6b78e15a0b99" providerId="ADAL" clId="{51D359F8-D3E4-4CFB-9298-94505691BE66}" dt="2023-05-10T11:49:15.100" v="2826" actId="478"/>
          <ac:spMkLst>
            <pc:docMk/>
            <pc:sldMk cId="1237909586" sldId="280"/>
            <ac:spMk id="9" creationId="{ED169FB3-D556-E6F8-9B1F-1346F485F5D3}"/>
          </ac:spMkLst>
        </pc:spChg>
        <pc:spChg chg="add del mod">
          <ac:chgData name="Nasarek, Robert" userId="ef15772d-541f-4c76-b011-6b78e15a0b99" providerId="ADAL" clId="{51D359F8-D3E4-4CFB-9298-94505691BE66}" dt="2023-05-10T11:49:16.323" v="2827" actId="478"/>
          <ac:spMkLst>
            <pc:docMk/>
            <pc:sldMk cId="1237909586" sldId="280"/>
            <ac:spMk id="10" creationId="{2B321EF0-A395-EF21-DB1F-BBAC8BA746A4}"/>
          </ac:spMkLst>
        </pc:spChg>
        <pc:spChg chg="add mod">
          <ac:chgData name="Nasarek, Robert" userId="ef15772d-541f-4c76-b011-6b78e15a0b99" providerId="ADAL" clId="{51D359F8-D3E4-4CFB-9298-94505691BE66}" dt="2023-05-10T12:30:50.327" v="4031" actId="164"/>
          <ac:spMkLst>
            <pc:docMk/>
            <pc:sldMk cId="1237909586" sldId="280"/>
            <ac:spMk id="14" creationId="{6681A0B3-09A6-23D8-426B-551847661E42}"/>
          </ac:spMkLst>
        </pc:spChg>
        <pc:spChg chg="add mod">
          <ac:chgData name="Nasarek, Robert" userId="ef15772d-541f-4c76-b011-6b78e15a0b99" providerId="ADAL" clId="{51D359F8-D3E4-4CFB-9298-94505691BE66}" dt="2023-05-10T12:30:59.294" v="4034" actId="164"/>
          <ac:spMkLst>
            <pc:docMk/>
            <pc:sldMk cId="1237909586" sldId="280"/>
            <ac:spMk id="15" creationId="{ACEAC035-3CAF-7A08-40F4-FAA5EE0CDE64}"/>
          </ac:spMkLst>
        </pc:spChg>
        <pc:grpChg chg="del">
          <ac:chgData name="Nasarek, Robert" userId="ef15772d-541f-4c76-b011-6b78e15a0b99" providerId="ADAL" clId="{51D359F8-D3E4-4CFB-9298-94505691BE66}" dt="2023-05-09T20:10:54.415" v="2266" actId="478"/>
          <ac:grpSpMkLst>
            <pc:docMk/>
            <pc:sldMk cId="1237909586" sldId="280"/>
            <ac:grpSpMk id="16" creationId="{60802288-A65F-62A7-4392-8878676C7076}"/>
          </ac:grpSpMkLst>
        </pc:grpChg>
        <pc:grpChg chg="add mod">
          <ac:chgData name="Nasarek, Robert" userId="ef15772d-541f-4c76-b011-6b78e15a0b99" providerId="ADAL" clId="{51D359F8-D3E4-4CFB-9298-94505691BE66}" dt="2023-05-10T12:30:50.327" v="4031" actId="164"/>
          <ac:grpSpMkLst>
            <pc:docMk/>
            <pc:sldMk cId="1237909586" sldId="280"/>
            <ac:grpSpMk id="16" creationId="{EB16BB07-2EAD-2E6A-2CA3-0C9CE5ABCC7E}"/>
          </ac:grpSpMkLst>
        </pc:grpChg>
        <pc:grpChg chg="add mod">
          <ac:chgData name="Nasarek, Robert" userId="ef15772d-541f-4c76-b011-6b78e15a0b99" providerId="ADAL" clId="{51D359F8-D3E4-4CFB-9298-94505691BE66}" dt="2023-05-10T12:30:59.294" v="4034" actId="164"/>
          <ac:grpSpMkLst>
            <pc:docMk/>
            <pc:sldMk cId="1237909586" sldId="280"/>
            <ac:grpSpMk id="17" creationId="{0720A428-CD89-AD2B-FF7F-33346B8DBD94}"/>
          </ac:grpSpMkLst>
        </pc:grpChg>
        <pc:grpChg chg="del">
          <ac:chgData name="Nasarek, Robert" userId="ef15772d-541f-4c76-b011-6b78e15a0b99" providerId="ADAL" clId="{51D359F8-D3E4-4CFB-9298-94505691BE66}" dt="2023-05-09T20:10:54.415" v="2266" actId="478"/>
          <ac:grpSpMkLst>
            <pc:docMk/>
            <pc:sldMk cId="1237909586" sldId="280"/>
            <ac:grpSpMk id="51" creationId="{3CA29DC9-82FF-C005-1678-8C2E27A5A8A4}"/>
          </ac:grpSpMkLst>
        </pc:grpChg>
        <pc:grpChg chg="del">
          <ac:chgData name="Nasarek, Robert" userId="ef15772d-541f-4c76-b011-6b78e15a0b99" providerId="ADAL" clId="{51D359F8-D3E4-4CFB-9298-94505691BE66}" dt="2023-05-09T20:10:54.415" v="2266" actId="478"/>
          <ac:grpSpMkLst>
            <pc:docMk/>
            <pc:sldMk cId="1237909586" sldId="280"/>
            <ac:grpSpMk id="74" creationId="{05D1506E-1F20-1069-BFB4-880ACA83AC22}"/>
          </ac:grpSpMkLst>
        </pc:grpChg>
        <pc:grpChg chg="del">
          <ac:chgData name="Nasarek, Robert" userId="ef15772d-541f-4c76-b011-6b78e15a0b99" providerId="ADAL" clId="{51D359F8-D3E4-4CFB-9298-94505691BE66}" dt="2023-05-09T20:10:54.415" v="2266" actId="478"/>
          <ac:grpSpMkLst>
            <pc:docMk/>
            <pc:sldMk cId="1237909586" sldId="280"/>
            <ac:grpSpMk id="75" creationId="{B1D02A02-3E97-51FE-A0EF-6F27207E05B4}"/>
          </ac:grpSpMkLst>
        </pc:grpChg>
        <pc:picChg chg="add mod">
          <ac:chgData name="Nasarek, Robert" userId="ef15772d-541f-4c76-b011-6b78e15a0b99" providerId="ADAL" clId="{51D359F8-D3E4-4CFB-9298-94505691BE66}" dt="2023-05-10T12:30:50.327" v="4031" actId="164"/>
          <ac:picMkLst>
            <pc:docMk/>
            <pc:sldMk cId="1237909586" sldId="280"/>
            <ac:picMk id="8" creationId="{355438F5-965E-FE2B-8C8D-D103C159318B}"/>
          </ac:picMkLst>
        </pc:picChg>
        <pc:picChg chg="add mod">
          <ac:chgData name="Nasarek, Robert" userId="ef15772d-541f-4c76-b011-6b78e15a0b99" providerId="ADAL" clId="{51D359F8-D3E4-4CFB-9298-94505691BE66}" dt="2023-05-10T12:30:59.294" v="4034" actId="164"/>
          <ac:picMkLst>
            <pc:docMk/>
            <pc:sldMk cId="1237909586" sldId="280"/>
            <ac:picMk id="12" creationId="{5F7BE4A1-CABE-1E4E-F980-D5FB787C8CED}"/>
          </ac:picMkLst>
        </pc:picChg>
        <pc:picChg chg="del">
          <ac:chgData name="Nasarek, Robert" userId="ef15772d-541f-4c76-b011-6b78e15a0b99" providerId="ADAL" clId="{51D359F8-D3E4-4CFB-9298-94505691BE66}" dt="2023-05-09T20:10:56.219" v="2267" actId="478"/>
          <ac:picMkLst>
            <pc:docMk/>
            <pc:sldMk cId="1237909586" sldId="280"/>
            <ac:picMk id="47" creationId="{2C4F819C-53D1-0B39-4A44-1674B6BE5290}"/>
          </ac:picMkLst>
        </pc:picChg>
        <pc:cxnChg chg="mod">
          <ac:chgData name="Nasarek, Robert" userId="ef15772d-541f-4c76-b011-6b78e15a0b99" providerId="ADAL" clId="{51D359F8-D3E4-4CFB-9298-94505691BE66}" dt="2023-05-09T20:10:54.415" v="2266" actId="478"/>
          <ac:cxnSpMkLst>
            <pc:docMk/>
            <pc:sldMk cId="1237909586" sldId="280"/>
            <ac:cxnSpMk id="65" creationId="{E82E161D-4853-A04D-3AC6-3E819A6B1432}"/>
          </ac:cxnSpMkLst>
        </pc:cxnChg>
      </pc:sldChg>
      <pc:sldChg chg="add del">
        <pc:chgData name="Nasarek, Robert" userId="ef15772d-541f-4c76-b011-6b78e15a0b99" providerId="ADAL" clId="{51D359F8-D3E4-4CFB-9298-94505691BE66}" dt="2023-05-10T11:50:51.354" v="2865" actId="47"/>
        <pc:sldMkLst>
          <pc:docMk/>
          <pc:sldMk cId="1553323525" sldId="281"/>
        </pc:sldMkLst>
      </pc:sldChg>
      <pc:sldChg chg="add del">
        <pc:chgData name="Nasarek, Robert" userId="ef15772d-541f-4c76-b011-6b78e15a0b99" providerId="ADAL" clId="{51D359F8-D3E4-4CFB-9298-94505691BE66}" dt="2023-05-10T12:02:50.592" v="3840" actId="47"/>
        <pc:sldMkLst>
          <pc:docMk/>
          <pc:sldMk cId="1629186495" sldId="282"/>
        </pc:sldMkLst>
      </pc:sldChg>
      <pc:sldChg chg="addSp modSp add mod modAnim">
        <pc:chgData name="Nasarek, Robert" userId="ef15772d-541f-4c76-b011-6b78e15a0b99" providerId="ADAL" clId="{51D359F8-D3E4-4CFB-9298-94505691BE66}" dt="2023-05-10T12:32:02.012" v="4048"/>
        <pc:sldMkLst>
          <pc:docMk/>
          <pc:sldMk cId="2242562695" sldId="283"/>
        </pc:sldMkLst>
        <pc:spChg chg="mod">
          <ac:chgData name="Nasarek, Robert" userId="ef15772d-541f-4c76-b011-6b78e15a0b99" providerId="ADAL" clId="{51D359F8-D3E4-4CFB-9298-94505691BE66}" dt="2023-05-10T11:54:14.719" v="3188" actId="20577"/>
          <ac:spMkLst>
            <pc:docMk/>
            <pc:sldMk cId="2242562695" sldId="283"/>
            <ac:spMk id="3" creationId="{CC132F0C-23B8-C977-897B-4D76B4ECEE85}"/>
          </ac:spMkLst>
        </pc:spChg>
        <pc:spChg chg="mod">
          <ac:chgData name="Nasarek, Robert" userId="ef15772d-541f-4c76-b011-6b78e15a0b99" providerId="ADAL" clId="{51D359F8-D3E4-4CFB-9298-94505691BE66}" dt="2023-05-10T12:31:11.371" v="4039" actId="164"/>
          <ac:spMkLst>
            <pc:docMk/>
            <pc:sldMk cId="2242562695" sldId="283"/>
            <ac:spMk id="14" creationId="{6681A0B3-09A6-23D8-426B-551847661E42}"/>
          </ac:spMkLst>
        </pc:spChg>
        <pc:spChg chg="mod">
          <ac:chgData name="Nasarek, Robert" userId="ef15772d-541f-4c76-b011-6b78e15a0b99" providerId="ADAL" clId="{51D359F8-D3E4-4CFB-9298-94505691BE66}" dt="2023-05-10T12:31:13.992" v="4040" actId="164"/>
          <ac:spMkLst>
            <pc:docMk/>
            <pc:sldMk cId="2242562695" sldId="283"/>
            <ac:spMk id="15" creationId="{ACEAC035-3CAF-7A08-40F4-FAA5EE0CDE64}"/>
          </ac:spMkLst>
        </pc:spChg>
        <pc:grpChg chg="add mod">
          <ac:chgData name="Nasarek, Robert" userId="ef15772d-541f-4c76-b011-6b78e15a0b99" providerId="ADAL" clId="{51D359F8-D3E4-4CFB-9298-94505691BE66}" dt="2023-05-10T12:31:11.371" v="4039" actId="164"/>
          <ac:grpSpMkLst>
            <pc:docMk/>
            <pc:sldMk cId="2242562695" sldId="283"/>
            <ac:grpSpMk id="4" creationId="{1616F77D-41FD-5425-5F82-D6906E2FE1C5}"/>
          </ac:grpSpMkLst>
        </pc:grpChg>
        <pc:grpChg chg="add mod">
          <ac:chgData name="Nasarek, Robert" userId="ef15772d-541f-4c76-b011-6b78e15a0b99" providerId="ADAL" clId="{51D359F8-D3E4-4CFB-9298-94505691BE66}" dt="2023-05-10T12:31:13.992" v="4040" actId="164"/>
          <ac:grpSpMkLst>
            <pc:docMk/>
            <pc:sldMk cId="2242562695" sldId="283"/>
            <ac:grpSpMk id="9" creationId="{6F3DF58E-5B69-77F3-156C-E378DF628E5A}"/>
          </ac:grpSpMkLst>
        </pc:grpChg>
        <pc:picChg chg="mod">
          <ac:chgData name="Nasarek, Robert" userId="ef15772d-541f-4c76-b011-6b78e15a0b99" providerId="ADAL" clId="{51D359F8-D3E4-4CFB-9298-94505691BE66}" dt="2023-05-10T12:31:11.371" v="4039" actId="164"/>
          <ac:picMkLst>
            <pc:docMk/>
            <pc:sldMk cId="2242562695" sldId="283"/>
            <ac:picMk id="8" creationId="{355438F5-965E-FE2B-8C8D-D103C159318B}"/>
          </ac:picMkLst>
        </pc:picChg>
        <pc:picChg chg="mod">
          <ac:chgData name="Nasarek, Robert" userId="ef15772d-541f-4c76-b011-6b78e15a0b99" providerId="ADAL" clId="{51D359F8-D3E4-4CFB-9298-94505691BE66}" dt="2023-05-10T12:31:13.992" v="4040" actId="164"/>
          <ac:picMkLst>
            <pc:docMk/>
            <pc:sldMk cId="2242562695" sldId="283"/>
            <ac:picMk id="12" creationId="{5F7BE4A1-CABE-1E4E-F980-D5FB787C8CED}"/>
          </ac:picMkLst>
        </pc:picChg>
      </pc:sldChg>
      <pc:sldChg chg="addSp modSp add mod modAnim">
        <pc:chgData name="Nasarek, Robert" userId="ef15772d-541f-4c76-b011-6b78e15a0b99" providerId="ADAL" clId="{51D359F8-D3E4-4CFB-9298-94505691BE66}" dt="2023-05-10T12:32:27.693" v="4055"/>
        <pc:sldMkLst>
          <pc:docMk/>
          <pc:sldMk cId="2229735103" sldId="284"/>
        </pc:sldMkLst>
        <pc:spChg chg="mod">
          <ac:chgData name="Nasarek, Robert" userId="ef15772d-541f-4c76-b011-6b78e15a0b99" providerId="ADAL" clId="{51D359F8-D3E4-4CFB-9298-94505691BE66}" dt="2023-05-10T11:57:31.597" v="3526" actId="404"/>
          <ac:spMkLst>
            <pc:docMk/>
            <pc:sldMk cId="2229735103" sldId="284"/>
            <ac:spMk id="3" creationId="{CC132F0C-23B8-C977-897B-4D76B4ECEE85}"/>
          </ac:spMkLst>
        </pc:spChg>
        <pc:spChg chg="mod">
          <ac:chgData name="Nasarek, Robert" userId="ef15772d-541f-4c76-b011-6b78e15a0b99" providerId="ADAL" clId="{51D359F8-D3E4-4CFB-9298-94505691BE66}" dt="2023-05-10T12:32:17.123" v="4050" actId="164"/>
          <ac:spMkLst>
            <pc:docMk/>
            <pc:sldMk cId="2229735103" sldId="284"/>
            <ac:spMk id="14" creationId="{6681A0B3-09A6-23D8-426B-551847661E42}"/>
          </ac:spMkLst>
        </pc:spChg>
        <pc:spChg chg="mod">
          <ac:chgData name="Nasarek, Robert" userId="ef15772d-541f-4c76-b011-6b78e15a0b99" providerId="ADAL" clId="{51D359F8-D3E4-4CFB-9298-94505691BE66}" dt="2023-05-10T12:32:22.691" v="4053" actId="164"/>
          <ac:spMkLst>
            <pc:docMk/>
            <pc:sldMk cId="2229735103" sldId="284"/>
            <ac:spMk id="15" creationId="{ACEAC035-3CAF-7A08-40F4-FAA5EE0CDE64}"/>
          </ac:spMkLst>
        </pc:spChg>
        <pc:grpChg chg="add mod">
          <ac:chgData name="Nasarek, Robert" userId="ef15772d-541f-4c76-b011-6b78e15a0b99" providerId="ADAL" clId="{51D359F8-D3E4-4CFB-9298-94505691BE66}" dt="2023-05-10T12:32:17.123" v="4050" actId="164"/>
          <ac:grpSpMkLst>
            <pc:docMk/>
            <pc:sldMk cId="2229735103" sldId="284"/>
            <ac:grpSpMk id="4" creationId="{CB817BE6-AEFC-3D94-16F9-B9D793ABD2AA}"/>
          </ac:grpSpMkLst>
        </pc:grpChg>
        <pc:grpChg chg="add mod">
          <ac:chgData name="Nasarek, Robert" userId="ef15772d-541f-4c76-b011-6b78e15a0b99" providerId="ADAL" clId="{51D359F8-D3E4-4CFB-9298-94505691BE66}" dt="2023-05-10T12:32:22.691" v="4053" actId="164"/>
          <ac:grpSpMkLst>
            <pc:docMk/>
            <pc:sldMk cId="2229735103" sldId="284"/>
            <ac:grpSpMk id="9" creationId="{69AB0FFB-325A-6263-8E36-4913DBD3D571}"/>
          </ac:grpSpMkLst>
        </pc:grpChg>
        <pc:picChg chg="mod">
          <ac:chgData name="Nasarek, Robert" userId="ef15772d-541f-4c76-b011-6b78e15a0b99" providerId="ADAL" clId="{51D359F8-D3E4-4CFB-9298-94505691BE66}" dt="2023-05-10T12:32:17.123" v="4050" actId="164"/>
          <ac:picMkLst>
            <pc:docMk/>
            <pc:sldMk cId="2229735103" sldId="284"/>
            <ac:picMk id="8" creationId="{355438F5-965E-FE2B-8C8D-D103C159318B}"/>
          </ac:picMkLst>
        </pc:picChg>
        <pc:picChg chg="mod">
          <ac:chgData name="Nasarek, Robert" userId="ef15772d-541f-4c76-b011-6b78e15a0b99" providerId="ADAL" clId="{51D359F8-D3E4-4CFB-9298-94505691BE66}" dt="2023-05-10T12:32:22.691" v="4053" actId="164"/>
          <ac:picMkLst>
            <pc:docMk/>
            <pc:sldMk cId="2229735103" sldId="284"/>
            <ac:picMk id="12" creationId="{5F7BE4A1-CABE-1E4E-F980-D5FB787C8CED}"/>
          </ac:picMkLst>
        </pc:picChg>
      </pc:sldChg>
    </pc:docChg>
  </pc:docChgLst>
  <pc:docChgLst>
    <pc:chgData name="Nasarek, Robert" userId="ef15772d-541f-4c76-b011-6b78e15a0b99" providerId="ADAL" clId="{9F77978E-2C3A-4ACB-A186-D91D910F7670}"/>
    <pc:docChg chg="undo custSel addSld delSld modSld sldOrd">
      <pc:chgData name="Nasarek, Robert" userId="ef15772d-541f-4c76-b011-6b78e15a0b99" providerId="ADAL" clId="{9F77978E-2C3A-4ACB-A186-D91D910F7670}" dt="2022-11-08T22:01:36.123" v="1120"/>
      <pc:docMkLst>
        <pc:docMk/>
      </pc:docMkLst>
      <pc:sldChg chg="del">
        <pc:chgData name="Nasarek, Robert" userId="ef15772d-541f-4c76-b011-6b78e15a0b99" providerId="ADAL" clId="{9F77978E-2C3A-4ACB-A186-D91D910F7670}" dt="2022-11-07T08:15:48.139" v="0" actId="47"/>
        <pc:sldMkLst>
          <pc:docMk/>
          <pc:sldMk cId="1216227568" sldId="258"/>
        </pc:sldMkLst>
      </pc:sldChg>
      <pc:sldChg chg="modAnim">
        <pc:chgData name="Nasarek, Robert" userId="ef15772d-541f-4c76-b011-6b78e15a0b99" providerId="ADAL" clId="{9F77978E-2C3A-4ACB-A186-D91D910F7670}" dt="2022-11-08T22:01:36.123" v="1120"/>
        <pc:sldMkLst>
          <pc:docMk/>
          <pc:sldMk cId="1315364960" sldId="268"/>
        </pc:sldMkLst>
      </pc:sldChg>
      <pc:sldChg chg="addSp delSp modSp add mod ord delAnim modAnim modNotesTx">
        <pc:chgData name="Nasarek, Robert" userId="ef15772d-541f-4c76-b011-6b78e15a0b99" providerId="ADAL" clId="{9F77978E-2C3A-4ACB-A186-D91D910F7670}" dt="2022-11-08T21:59:28.899" v="1109"/>
        <pc:sldMkLst>
          <pc:docMk/>
          <pc:sldMk cId="3875248994" sldId="275"/>
        </pc:sldMkLst>
        <pc:spChg chg="mod">
          <ac:chgData name="Nasarek, Robert" userId="ef15772d-541f-4c76-b011-6b78e15a0b99" providerId="ADAL" clId="{9F77978E-2C3A-4ACB-A186-D91D910F7670}" dt="2022-11-07T08:17:49.672" v="32" actId="20577"/>
          <ac:spMkLst>
            <pc:docMk/>
            <pc:sldMk cId="3875248994" sldId="275"/>
            <ac:spMk id="2" creationId="{585D86BA-791D-BA5D-7D1E-096681429A32}"/>
          </ac:spMkLst>
        </pc:spChg>
        <pc:spChg chg="add mod">
          <ac:chgData name="Nasarek, Robert" userId="ef15772d-541f-4c76-b011-6b78e15a0b99" providerId="ADAL" clId="{9F77978E-2C3A-4ACB-A186-D91D910F7670}" dt="2022-11-07T09:09:09.341" v="1064" actId="1076"/>
          <ac:spMkLst>
            <pc:docMk/>
            <pc:sldMk cId="3875248994" sldId="275"/>
            <ac:spMk id="4" creationId="{DA87ADC2-6B8E-1EC6-F108-941C3035D42B}"/>
          </ac:spMkLst>
        </pc:spChg>
        <pc:spChg chg="mod">
          <ac:chgData name="Nasarek, Robert" userId="ef15772d-541f-4c76-b011-6b78e15a0b99" providerId="ADAL" clId="{9F77978E-2C3A-4ACB-A186-D91D910F7670}" dt="2022-11-07T08:31:57.703" v="574" actId="1076"/>
          <ac:spMkLst>
            <pc:docMk/>
            <pc:sldMk cId="3875248994" sldId="275"/>
            <ac:spMk id="5" creationId="{1DF60532-A76F-2A2E-397C-C603A64EF3B6}"/>
          </ac:spMkLst>
        </pc:spChg>
        <pc:spChg chg="add mod">
          <ac:chgData name="Nasarek, Robert" userId="ef15772d-541f-4c76-b011-6b78e15a0b99" providerId="ADAL" clId="{9F77978E-2C3A-4ACB-A186-D91D910F7670}" dt="2022-11-07T09:01:14.371" v="1001" actId="1076"/>
          <ac:spMkLst>
            <pc:docMk/>
            <pc:sldMk cId="3875248994" sldId="275"/>
            <ac:spMk id="8" creationId="{D9E4EF27-8055-5800-EF8D-D07790BF7971}"/>
          </ac:spMkLst>
        </pc:spChg>
        <pc:spChg chg="add mod">
          <ac:chgData name="Nasarek, Robert" userId="ef15772d-541f-4c76-b011-6b78e15a0b99" providerId="ADAL" clId="{9F77978E-2C3A-4ACB-A186-D91D910F7670}" dt="2022-11-08T21:56:51.163" v="1071" actId="164"/>
          <ac:spMkLst>
            <pc:docMk/>
            <pc:sldMk cId="3875248994" sldId="275"/>
            <ac:spMk id="9" creationId="{E281998D-46BA-DEF2-4180-A3F9DA5DAA84}"/>
          </ac:spMkLst>
        </pc:spChg>
        <pc:spChg chg="add mod">
          <ac:chgData name="Nasarek, Robert" userId="ef15772d-541f-4c76-b011-6b78e15a0b99" providerId="ADAL" clId="{9F77978E-2C3A-4ACB-A186-D91D910F7670}" dt="2022-11-08T21:56:51.163" v="1071" actId="164"/>
          <ac:spMkLst>
            <pc:docMk/>
            <pc:sldMk cId="3875248994" sldId="275"/>
            <ac:spMk id="10" creationId="{2AFCA3D2-CEB1-F87E-5E1F-E1FEB97FB279}"/>
          </ac:spMkLst>
        </pc:spChg>
        <pc:spChg chg="add mod">
          <ac:chgData name="Nasarek, Robert" userId="ef15772d-541f-4c76-b011-6b78e15a0b99" providerId="ADAL" clId="{9F77978E-2C3A-4ACB-A186-D91D910F7670}" dt="2022-11-07T09:01:25.089" v="1003" actId="1076"/>
          <ac:spMkLst>
            <pc:docMk/>
            <pc:sldMk cId="3875248994" sldId="275"/>
            <ac:spMk id="11" creationId="{1376D356-FEBA-E27F-9FEF-F36200AA087B}"/>
          </ac:spMkLst>
        </pc:spChg>
        <pc:spChg chg="add mod">
          <ac:chgData name="Nasarek, Robert" userId="ef15772d-541f-4c76-b011-6b78e15a0b99" providerId="ADAL" clId="{9F77978E-2C3A-4ACB-A186-D91D910F7670}" dt="2022-11-07T09:01:25.089" v="1003" actId="1076"/>
          <ac:spMkLst>
            <pc:docMk/>
            <pc:sldMk cId="3875248994" sldId="275"/>
            <ac:spMk id="12" creationId="{F20E8AC0-2BC3-82D8-EE3C-9BC7F19AD0F2}"/>
          </ac:spMkLst>
        </pc:spChg>
        <pc:spChg chg="add mod">
          <ac:chgData name="Nasarek, Robert" userId="ef15772d-541f-4c76-b011-6b78e15a0b99" providerId="ADAL" clId="{9F77978E-2C3A-4ACB-A186-D91D910F7670}" dt="2022-11-07T09:01:48.973" v="1007" actId="1076"/>
          <ac:spMkLst>
            <pc:docMk/>
            <pc:sldMk cId="3875248994" sldId="275"/>
            <ac:spMk id="13" creationId="{83815F20-46E4-7F3E-2B39-844230769BCE}"/>
          </ac:spMkLst>
        </pc:spChg>
        <pc:spChg chg="add mod">
          <ac:chgData name="Nasarek, Robert" userId="ef15772d-541f-4c76-b011-6b78e15a0b99" providerId="ADAL" clId="{9F77978E-2C3A-4ACB-A186-D91D910F7670}" dt="2022-11-07T09:01:48.973" v="1007" actId="1076"/>
          <ac:spMkLst>
            <pc:docMk/>
            <pc:sldMk cId="3875248994" sldId="275"/>
            <ac:spMk id="14" creationId="{08E1DB24-1957-743A-D50E-0CBDF8E1B4C2}"/>
          </ac:spMkLst>
        </pc:spChg>
        <pc:spChg chg="add mod">
          <ac:chgData name="Nasarek, Robert" userId="ef15772d-541f-4c76-b011-6b78e15a0b99" providerId="ADAL" clId="{9F77978E-2C3A-4ACB-A186-D91D910F7670}" dt="2022-11-07T09:01:48.973" v="1007" actId="1076"/>
          <ac:spMkLst>
            <pc:docMk/>
            <pc:sldMk cId="3875248994" sldId="275"/>
            <ac:spMk id="15" creationId="{5FB9AAC3-B3CB-522D-150B-30BACCC16814}"/>
          </ac:spMkLst>
        </pc:spChg>
        <pc:spChg chg="add mod">
          <ac:chgData name="Nasarek, Robert" userId="ef15772d-541f-4c76-b011-6b78e15a0b99" providerId="ADAL" clId="{9F77978E-2C3A-4ACB-A186-D91D910F7670}" dt="2022-11-07T09:01:48.973" v="1007" actId="1076"/>
          <ac:spMkLst>
            <pc:docMk/>
            <pc:sldMk cId="3875248994" sldId="275"/>
            <ac:spMk id="16" creationId="{3B5A02D7-1074-8E4D-344A-F04BE2DDD95C}"/>
          </ac:spMkLst>
        </pc:spChg>
        <pc:spChg chg="add mod">
          <ac:chgData name="Nasarek, Robert" userId="ef15772d-541f-4c76-b011-6b78e15a0b99" providerId="ADAL" clId="{9F77978E-2C3A-4ACB-A186-D91D910F7670}" dt="2022-11-07T09:02:08.004" v="1012" actId="1076"/>
          <ac:spMkLst>
            <pc:docMk/>
            <pc:sldMk cId="3875248994" sldId="275"/>
            <ac:spMk id="18" creationId="{1AEAFC33-6A51-24DF-76C3-BB207622F0F7}"/>
          </ac:spMkLst>
        </pc:spChg>
        <pc:spChg chg="add del mod">
          <ac:chgData name="Nasarek, Robert" userId="ef15772d-541f-4c76-b011-6b78e15a0b99" providerId="ADAL" clId="{9F77978E-2C3A-4ACB-A186-D91D910F7670}" dt="2022-11-07T08:46:12.631" v="769" actId="478"/>
          <ac:spMkLst>
            <pc:docMk/>
            <pc:sldMk cId="3875248994" sldId="275"/>
            <ac:spMk id="19" creationId="{20ED2B12-79D5-46E8-0563-38A6704635C0}"/>
          </ac:spMkLst>
        </pc:spChg>
        <pc:spChg chg="add mod">
          <ac:chgData name="Nasarek, Robert" userId="ef15772d-541f-4c76-b011-6b78e15a0b99" providerId="ADAL" clId="{9F77978E-2C3A-4ACB-A186-D91D910F7670}" dt="2022-11-07T09:01:25.089" v="1003" actId="1076"/>
          <ac:spMkLst>
            <pc:docMk/>
            <pc:sldMk cId="3875248994" sldId="275"/>
            <ac:spMk id="20" creationId="{74EE9BC4-9B6A-AF50-2829-B1C88CE1E69A}"/>
          </ac:spMkLst>
        </pc:spChg>
        <pc:spChg chg="add mod">
          <ac:chgData name="Nasarek, Robert" userId="ef15772d-541f-4c76-b011-6b78e15a0b99" providerId="ADAL" clId="{9F77978E-2C3A-4ACB-A186-D91D910F7670}" dt="2022-11-07T09:01:25.089" v="1003" actId="1076"/>
          <ac:spMkLst>
            <pc:docMk/>
            <pc:sldMk cId="3875248994" sldId="275"/>
            <ac:spMk id="21" creationId="{A4B7FD03-B9F3-A57F-7A30-4572F1622AC9}"/>
          </ac:spMkLst>
        </pc:spChg>
        <pc:spChg chg="add mod">
          <ac:chgData name="Nasarek, Robert" userId="ef15772d-541f-4c76-b011-6b78e15a0b99" providerId="ADAL" clId="{9F77978E-2C3A-4ACB-A186-D91D910F7670}" dt="2022-11-07T09:01:05.593" v="1000" actId="1037"/>
          <ac:spMkLst>
            <pc:docMk/>
            <pc:sldMk cId="3875248994" sldId="275"/>
            <ac:spMk id="22" creationId="{60127011-467F-7B31-46A2-83B688873AE4}"/>
          </ac:spMkLst>
        </pc:spChg>
        <pc:spChg chg="add mod">
          <ac:chgData name="Nasarek, Robert" userId="ef15772d-541f-4c76-b011-6b78e15a0b99" providerId="ADAL" clId="{9F77978E-2C3A-4ACB-A186-D91D910F7670}" dt="2022-11-07T09:01:05.593" v="1000" actId="1037"/>
          <ac:spMkLst>
            <pc:docMk/>
            <pc:sldMk cId="3875248994" sldId="275"/>
            <ac:spMk id="23" creationId="{E23F2DF4-C82C-8E72-C85F-F69CC9442050}"/>
          </ac:spMkLst>
        </pc:spChg>
        <pc:spChg chg="add mod">
          <ac:chgData name="Nasarek, Robert" userId="ef15772d-541f-4c76-b011-6b78e15a0b99" providerId="ADAL" clId="{9F77978E-2C3A-4ACB-A186-D91D910F7670}" dt="2022-11-07T09:01:05.593" v="1000" actId="1037"/>
          <ac:spMkLst>
            <pc:docMk/>
            <pc:sldMk cId="3875248994" sldId="275"/>
            <ac:spMk id="24" creationId="{D123D16E-7059-16B6-6F70-DF6DF46AFC5B}"/>
          </ac:spMkLst>
        </pc:spChg>
        <pc:spChg chg="add mod">
          <ac:chgData name="Nasarek, Robert" userId="ef15772d-541f-4c76-b011-6b78e15a0b99" providerId="ADAL" clId="{9F77978E-2C3A-4ACB-A186-D91D910F7670}" dt="2022-11-07T09:01:05.593" v="1000" actId="1037"/>
          <ac:spMkLst>
            <pc:docMk/>
            <pc:sldMk cId="3875248994" sldId="275"/>
            <ac:spMk id="27" creationId="{1ACE1D72-37A7-5DAF-326D-E4CB9ED4E13C}"/>
          </ac:spMkLst>
        </pc:spChg>
        <pc:spChg chg="add mod">
          <ac:chgData name="Nasarek, Robert" userId="ef15772d-541f-4c76-b011-6b78e15a0b99" providerId="ADAL" clId="{9F77978E-2C3A-4ACB-A186-D91D910F7670}" dt="2022-11-08T21:56:22.450" v="1070" actId="164"/>
          <ac:spMkLst>
            <pc:docMk/>
            <pc:sldMk cId="3875248994" sldId="275"/>
            <ac:spMk id="28" creationId="{2E777C2C-924A-F218-0A2D-97F24B8EA0DA}"/>
          </ac:spMkLst>
        </pc:spChg>
        <pc:spChg chg="add del mod">
          <ac:chgData name="Nasarek, Robert" userId="ef15772d-541f-4c76-b011-6b78e15a0b99" providerId="ADAL" clId="{9F77978E-2C3A-4ACB-A186-D91D910F7670}" dt="2022-11-07T08:56:14.350" v="883" actId="478"/>
          <ac:spMkLst>
            <pc:docMk/>
            <pc:sldMk cId="3875248994" sldId="275"/>
            <ac:spMk id="29" creationId="{855B455C-DA67-F2F7-8BB2-260C64D82755}"/>
          </ac:spMkLst>
        </pc:spChg>
        <pc:spChg chg="add mod">
          <ac:chgData name="Nasarek, Robert" userId="ef15772d-541f-4c76-b011-6b78e15a0b99" providerId="ADAL" clId="{9F77978E-2C3A-4ACB-A186-D91D910F7670}" dt="2022-11-08T21:56:22.450" v="1070" actId="164"/>
          <ac:spMkLst>
            <pc:docMk/>
            <pc:sldMk cId="3875248994" sldId="275"/>
            <ac:spMk id="30" creationId="{D2711608-06D6-CEBD-B6CB-50BFA967C66D}"/>
          </ac:spMkLst>
        </pc:spChg>
        <pc:spChg chg="mod">
          <ac:chgData name="Nasarek, Robert" userId="ef15772d-541f-4c76-b011-6b78e15a0b99" providerId="ADAL" clId="{9F77978E-2C3A-4ACB-A186-D91D910F7670}" dt="2022-11-07T09:08:59.526" v="1062" actId="1076"/>
          <ac:spMkLst>
            <pc:docMk/>
            <pc:sldMk cId="3875248994" sldId="275"/>
            <ac:spMk id="31" creationId="{1218BB70-4E5B-E8F2-0F9D-0C153E8E27D8}"/>
          </ac:spMkLst>
        </pc:spChg>
        <pc:spChg chg="mod">
          <ac:chgData name="Nasarek, Robert" userId="ef15772d-541f-4c76-b011-6b78e15a0b99" providerId="ADAL" clId="{9F77978E-2C3A-4ACB-A186-D91D910F7670}" dt="2022-11-07T09:09:03.326" v="1063" actId="1076"/>
          <ac:spMkLst>
            <pc:docMk/>
            <pc:sldMk cId="3875248994" sldId="275"/>
            <ac:spMk id="33" creationId="{FA01F65E-07BD-5792-444C-B9D8B0B4CF5C}"/>
          </ac:spMkLst>
        </pc:spChg>
        <pc:grpChg chg="add mod">
          <ac:chgData name="Nasarek, Robert" userId="ef15772d-541f-4c76-b011-6b78e15a0b99" providerId="ADAL" clId="{9F77978E-2C3A-4ACB-A186-D91D910F7670}" dt="2022-11-08T21:55:47.057" v="1067" actId="164"/>
          <ac:grpSpMkLst>
            <pc:docMk/>
            <pc:sldMk cId="3875248994" sldId="275"/>
            <ac:grpSpMk id="13" creationId="{2563C5F4-8E11-3B6E-6E70-5CC340113443}"/>
          </ac:grpSpMkLst>
        </pc:grpChg>
        <pc:grpChg chg="add mod">
          <ac:chgData name="Nasarek, Robert" userId="ef15772d-541f-4c76-b011-6b78e15a0b99" providerId="ADAL" clId="{9F77978E-2C3A-4ACB-A186-D91D910F7670}" dt="2022-11-08T21:55:56.789" v="1068" actId="164"/>
          <ac:grpSpMkLst>
            <pc:docMk/>
            <pc:sldMk cId="3875248994" sldId="275"/>
            <ac:grpSpMk id="14" creationId="{EEDED357-444A-A127-9278-4619E6131913}"/>
          </ac:grpSpMkLst>
        </pc:grpChg>
        <pc:grpChg chg="add mod">
          <ac:chgData name="Nasarek, Robert" userId="ef15772d-541f-4c76-b011-6b78e15a0b99" providerId="ADAL" clId="{9F77978E-2C3A-4ACB-A186-D91D910F7670}" dt="2022-11-08T21:56:05.157" v="1069" actId="164"/>
          <ac:grpSpMkLst>
            <pc:docMk/>
            <pc:sldMk cId="3875248994" sldId="275"/>
            <ac:grpSpMk id="15" creationId="{EA1F8CA8-478D-EB50-5FD3-FB0C482E9097}"/>
          </ac:grpSpMkLst>
        </pc:grpChg>
        <pc:grpChg chg="add mod">
          <ac:chgData name="Nasarek, Robert" userId="ef15772d-541f-4c76-b011-6b78e15a0b99" providerId="ADAL" clId="{9F77978E-2C3A-4ACB-A186-D91D910F7670}" dt="2022-11-08T21:56:22.450" v="1070" actId="164"/>
          <ac:grpSpMkLst>
            <pc:docMk/>
            <pc:sldMk cId="3875248994" sldId="275"/>
            <ac:grpSpMk id="20" creationId="{4EA1E280-AC68-38C0-FA00-C2206CB68415}"/>
          </ac:grpSpMkLst>
        </pc:grpChg>
        <pc:grpChg chg="add mod">
          <ac:chgData name="Nasarek, Robert" userId="ef15772d-541f-4c76-b011-6b78e15a0b99" providerId="ADAL" clId="{9F77978E-2C3A-4ACB-A186-D91D910F7670}" dt="2022-11-08T21:56:51.163" v="1071" actId="164"/>
          <ac:grpSpMkLst>
            <pc:docMk/>
            <pc:sldMk cId="3875248994" sldId="275"/>
            <ac:grpSpMk id="21" creationId="{B3B0E5FB-7DE0-4713-EF8B-C7C5E8D1CC3B}"/>
          </ac:grpSpMkLst>
        </pc:grpChg>
        <pc:grpChg chg="add mod">
          <ac:chgData name="Nasarek, Robert" userId="ef15772d-541f-4c76-b011-6b78e15a0b99" providerId="ADAL" clId="{9F77978E-2C3A-4ACB-A186-D91D910F7670}" dt="2022-11-07T09:05:50.782" v="1044" actId="688"/>
          <ac:grpSpMkLst>
            <pc:docMk/>
            <pc:sldMk cId="3875248994" sldId="275"/>
            <ac:grpSpMk id="54" creationId="{0F3A6F65-1E42-91E7-A698-086897195044}"/>
          </ac:grpSpMkLst>
        </pc:grpChg>
        <pc:picChg chg="mod">
          <ac:chgData name="Nasarek, Robert" userId="ef15772d-541f-4c76-b011-6b78e15a0b99" providerId="ADAL" clId="{9F77978E-2C3A-4ACB-A186-D91D910F7670}" dt="2022-11-08T21:55:47.057" v="1067" actId="164"/>
          <ac:picMkLst>
            <pc:docMk/>
            <pc:sldMk cId="3875248994" sldId="275"/>
            <ac:picMk id="3" creationId="{00000000-0000-0000-0000-000000000000}"/>
          </ac:picMkLst>
        </pc:picChg>
        <pc:picChg chg="del">
          <ac:chgData name="Nasarek, Robert" userId="ef15772d-541f-4c76-b011-6b78e15a0b99" providerId="ADAL" clId="{9F77978E-2C3A-4ACB-A186-D91D910F7670}" dt="2022-11-07T08:18:55.499" v="70" actId="478"/>
          <ac:picMkLst>
            <pc:docMk/>
            <pc:sldMk cId="3875248994" sldId="275"/>
            <ac:picMk id="3" creationId="{AB2ADF07-C6A9-1A32-2984-3233FB534EC6}"/>
          </ac:picMkLst>
        </pc:picChg>
        <pc:picChg chg="mod">
          <ac:chgData name="Nasarek, Robert" userId="ef15772d-541f-4c76-b011-6b78e15a0b99" providerId="ADAL" clId="{9F77978E-2C3A-4ACB-A186-D91D910F7670}" dt="2022-11-08T21:55:56.789" v="1068" actId="164"/>
          <ac:picMkLst>
            <pc:docMk/>
            <pc:sldMk cId="3875248994" sldId="275"/>
            <ac:picMk id="12" creationId="{00000000-0000-0000-0000-000000000000}"/>
          </ac:picMkLst>
        </pc:picChg>
        <pc:picChg chg="mod">
          <ac:chgData name="Nasarek, Robert" userId="ef15772d-541f-4c76-b011-6b78e15a0b99" providerId="ADAL" clId="{9F77978E-2C3A-4ACB-A186-D91D910F7670}" dt="2022-11-08T21:55:47.057" v="1067" actId="164"/>
          <ac:picMkLst>
            <pc:docMk/>
            <pc:sldMk cId="3875248994" sldId="275"/>
            <ac:picMk id="17" creationId="{00000000-0000-0000-0000-000000000000}"/>
          </ac:picMkLst>
        </pc:picChg>
        <pc:picChg chg="del">
          <ac:chgData name="Nasarek, Robert" userId="ef15772d-541f-4c76-b011-6b78e15a0b99" providerId="ADAL" clId="{9F77978E-2C3A-4ACB-A186-D91D910F7670}" dt="2022-11-07T08:22:15.001" v="73" actId="478"/>
          <ac:picMkLst>
            <pc:docMk/>
            <pc:sldMk cId="3875248994" sldId="275"/>
            <ac:picMk id="17" creationId="{0F140CA5-DA02-DC8D-40FF-30FD8854F654}"/>
          </ac:picMkLst>
        </pc:picChg>
        <pc:picChg chg="mod">
          <ac:chgData name="Nasarek, Robert" userId="ef15772d-541f-4c76-b011-6b78e15a0b99" providerId="ADAL" clId="{9F77978E-2C3A-4ACB-A186-D91D910F7670}" dt="2022-11-08T21:55:47.057" v="1067" actId="164"/>
          <ac:picMkLst>
            <pc:docMk/>
            <pc:sldMk cId="3875248994" sldId="275"/>
            <ac:picMk id="19" creationId="{00000000-0000-0000-0000-000000000000}"/>
          </ac:picMkLst>
        </pc:picChg>
        <pc:picChg chg="mod">
          <ac:chgData name="Nasarek, Robert" userId="ef15772d-541f-4c76-b011-6b78e15a0b99" providerId="ADAL" clId="{9F77978E-2C3A-4ACB-A186-D91D910F7670}" dt="2022-11-08T21:55:47.057" v="1067" actId="164"/>
          <ac:picMkLst>
            <pc:docMk/>
            <pc:sldMk cId="3875248994" sldId="275"/>
            <ac:picMk id="25" creationId="{00000000-0000-0000-0000-000000000000}"/>
          </ac:picMkLst>
        </pc:picChg>
        <pc:picChg chg="del">
          <ac:chgData name="Nasarek, Robert" userId="ef15772d-541f-4c76-b011-6b78e15a0b99" providerId="ADAL" clId="{9F77978E-2C3A-4ACB-A186-D91D910F7670}" dt="2022-11-07T08:22:10.901" v="71" actId="478"/>
          <ac:picMkLst>
            <pc:docMk/>
            <pc:sldMk cId="3875248994" sldId="275"/>
            <ac:picMk id="25" creationId="{AE4ABED6-3972-B316-54C8-7E8C992F166A}"/>
          </ac:picMkLst>
        </pc:picChg>
        <pc:picChg chg="mod">
          <ac:chgData name="Nasarek, Robert" userId="ef15772d-541f-4c76-b011-6b78e15a0b99" providerId="ADAL" clId="{9F77978E-2C3A-4ACB-A186-D91D910F7670}" dt="2022-11-08T21:55:56.789" v="1068" actId="164"/>
          <ac:picMkLst>
            <pc:docMk/>
            <pc:sldMk cId="3875248994" sldId="275"/>
            <ac:picMk id="26" creationId="{00000000-0000-0000-0000-000000000000}"/>
          </ac:picMkLst>
        </pc:picChg>
        <pc:picChg chg="del">
          <ac:chgData name="Nasarek, Robert" userId="ef15772d-541f-4c76-b011-6b78e15a0b99" providerId="ADAL" clId="{9F77978E-2C3A-4ACB-A186-D91D910F7670}" dt="2022-11-07T08:22:12.802" v="72" actId="478"/>
          <ac:picMkLst>
            <pc:docMk/>
            <pc:sldMk cId="3875248994" sldId="275"/>
            <ac:picMk id="26" creationId="{97DA152B-ACCB-E6C0-C06C-69F3D501FEB4}"/>
          </ac:picMkLst>
        </pc:picChg>
        <pc:picChg chg="mod">
          <ac:chgData name="Nasarek, Robert" userId="ef15772d-541f-4c76-b011-6b78e15a0b99" providerId="ADAL" clId="{9F77978E-2C3A-4ACB-A186-D91D910F7670}" dt="2022-11-08T21:55:56.789" v="1068" actId="164"/>
          <ac:picMkLst>
            <pc:docMk/>
            <pc:sldMk cId="3875248994" sldId="275"/>
            <ac:picMk id="29" creationId="{00000000-0000-0000-0000-000000000000}"/>
          </ac:picMkLst>
        </pc:picChg>
        <pc:picChg chg="mod">
          <ac:chgData name="Nasarek, Robert" userId="ef15772d-541f-4c76-b011-6b78e15a0b99" providerId="ADAL" clId="{9F77978E-2C3A-4ACB-A186-D91D910F7670}" dt="2022-11-08T21:55:56.789" v="1068" actId="164"/>
          <ac:picMkLst>
            <pc:docMk/>
            <pc:sldMk cId="3875248994" sldId="275"/>
            <ac:picMk id="32" creationId="{00000000-0000-0000-0000-000000000000}"/>
          </ac:picMkLst>
        </pc:picChg>
        <pc:picChg chg="del">
          <ac:chgData name="Nasarek, Robert" userId="ef15772d-541f-4c76-b011-6b78e15a0b99" providerId="ADAL" clId="{9F77978E-2C3A-4ACB-A186-D91D910F7670}" dt="2022-11-07T08:18:52.557" v="69" actId="478"/>
          <ac:picMkLst>
            <pc:docMk/>
            <pc:sldMk cId="3875248994" sldId="275"/>
            <ac:picMk id="32" creationId="{9EAC530C-E320-94E1-754A-FDD4EC6583E1}"/>
          </ac:picMkLst>
        </pc:picChg>
        <pc:picChg chg="mod">
          <ac:chgData name="Nasarek, Robert" userId="ef15772d-541f-4c76-b011-6b78e15a0b99" providerId="ADAL" clId="{9F77978E-2C3A-4ACB-A186-D91D910F7670}" dt="2022-11-08T21:56:05.157" v="1069" actId="164"/>
          <ac:picMkLst>
            <pc:docMk/>
            <pc:sldMk cId="3875248994" sldId="275"/>
            <ac:picMk id="34" creationId="{00000000-0000-0000-0000-000000000000}"/>
          </ac:picMkLst>
        </pc:picChg>
        <pc:picChg chg="mod">
          <ac:chgData name="Nasarek, Robert" userId="ef15772d-541f-4c76-b011-6b78e15a0b99" providerId="ADAL" clId="{9F77978E-2C3A-4ACB-A186-D91D910F7670}" dt="2022-11-08T21:56:51.163" v="1071" actId="164"/>
          <ac:picMkLst>
            <pc:docMk/>
            <pc:sldMk cId="3875248994" sldId="275"/>
            <ac:picMk id="36" creationId="{00000000-0000-0000-0000-000000000000}"/>
          </ac:picMkLst>
        </pc:picChg>
        <pc:picChg chg="mod">
          <ac:chgData name="Nasarek, Robert" userId="ef15772d-541f-4c76-b011-6b78e15a0b99" providerId="ADAL" clId="{9F77978E-2C3A-4ACB-A186-D91D910F7670}" dt="2022-11-08T21:56:05.157" v="1069" actId="164"/>
          <ac:picMkLst>
            <pc:docMk/>
            <pc:sldMk cId="3875248994" sldId="275"/>
            <ac:picMk id="37" creationId="{00000000-0000-0000-0000-000000000000}"/>
          </ac:picMkLst>
        </pc:picChg>
        <pc:picChg chg="mod">
          <ac:chgData name="Nasarek, Robert" userId="ef15772d-541f-4c76-b011-6b78e15a0b99" providerId="ADAL" clId="{9F77978E-2C3A-4ACB-A186-D91D910F7670}" dt="2022-11-08T21:56:05.157" v="1069" actId="164"/>
          <ac:picMkLst>
            <pc:docMk/>
            <pc:sldMk cId="3875248994" sldId="275"/>
            <ac:picMk id="38" creationId="{00000000-0000-0000-0000-000000000000}"/>
          </ac:picMkLst>
        </pc:picChg>
        <pc:picChg chg="mod">
          <ac:chgData name="Nasarek, Robert" userId="ef15772d-541f-4c76-b011-6b78e15a0b99" providerId="ADAL" clId="{9F77978E-2C3A-4ACB-A186-D91D910F7670}" dt="2022-11-08T21:56:05.157" v="1069" actId="164"/>
          <ac:picMkLst>
            <pc:docMk/>
            <pc:sldMk cId="3875248994" sldId="275"/>
            <ac:picMk id="39" creationId="{00000000-0000-0000-0000-000000000000}"/>
          </ac:picMkLst>
        </pc:picChg>
        <pc:picChg chg="mod">
          <ac:chgData name="Nasarek, Robert" userId="ef15772d-541f-4c76-b011-6b78e15a0b99" providerId="ADAL" clId="{9F77978E-2C3A-4ACB-A186-D91D910F7670}" dt="2022-11-08T21:56:51.163" v="1071" actId="164"/>
          <ac:picMkLst>
            <pc:docMk/>
            <pc:sldMk cId="3875248994" sldId="275"/>
            <ac:picMk id="42" creationId="{00000000-0000-0000-0000-000000000000}"/>
          </ac:picMkLst>
        </pc:picChg>
        <pc:cxnChg chg="add mod">
          <ac:chgData name="Nasarek, Robert" userId="ef15772d-541f-4c76-b011-6b78e15a0b99" providerId="ADAL" clId="{9F77978E-2C3A-4ACB-A186-D91D910F7670}" dt="2022-11-08T21:56:22.450" v="1070" actId="164"/>
          <ac:cxnSpMkLst>
            <pc:docMk/>
            <pc:sldMk cId="3875248994" sldId="275"/>
            <ac:cxnSpMk id="35" creationId="{8B53936A-7E1F-A02F-6117-1DC029452BAE}"/>
          </ac:cxnSpMkLst>
        </pc:cxnChg>
        <pc:cxnChg chg="add mod ord">
          <ac:chgData name="Nasarek, Robert" userId="ef15772d-541f-4c76-b011-6b78e15a0b99" providerId="ADAL" clId="{9F77978E-2C3A-4ACB-A186-D91D910F7670}" dt="2022-11-08T21:56:51.163" v="1071" actId="164"/>
          <ac:cxnSpMkLst>
            <pc:docMk/>
            <pc:sldMk cId="3875248994" sldId="275"/>
            <ac:cxnSpMk id="40" creationId="{4F047A54-DA5D-5E9A-1880-85C2BC9A5D21}"/>
          </ac:cxnSpMkLst>
        </pc:cxnChg>
        <pc:cxnChg chg="add mod">
          <ac:chgData name="Nasarek, Robert" userId="ef15772d-541f-4c76-b011-6b78e15a0b99" providerId="ADAL" clId="{9F77978E-2C3A-4ACB-A186-D91D910F7670}" dt="2022-11-07T09:05:47.707" v="1043" actId="164"/>
          <ac:cxnSpMkLst>
            <pc:docMk/>
            <pc:sldMk cId="3875248994" sldId="275"/>
            <ac:cxnSpMk id="41" creationId="{EC6CE0FE-D45C-60F7-2551-974B51772822}"/>
          </ac:cxnSpMkLst>
        </pc:cxnChg>
        <pc:cxnChg chg="add mod">
          <ac:chgData name="Nasarek, Robert" userId="ef15772d-541f-4c76-b011-6b78e15a0b99" providerId="ADAL" clId="{9F77978E-2C3A-4ACB-A186-D91D910F7670}" dt="2022-11-07T09:05:47.707" v="1043" actId="164"/>
          <ac:cxnSpMkLst>
            <pc:docMk/>
            <pc:sldMk cId="3875248994" sldId="275"/>
            <ac:cxnSpMk id="48" creationId="{049956F5-A1D2-A278-4EC9-11369822000D}"/>
          </ac:cxnSpMkLst>
        </pc:cxnChg>
      </pc:sldChg>
    </pc:docChg>
  </pc:docChgLst>
  <pc:docChgLst>
    <pc:chgData name="Nasarek, Robert" userId="S::r.nasarek@gnm.de::ef15772d-541f-4c76-b011-6b78e15a0b99" providerId="AD" clId="Web-{5A62EE24-C619-9D76-F034-9AE694FC200A}"/>
    <pc:docChg chg="modSld">
      <pc:chgData name="Nasarek, Robert" userId="S::r.nasarek@gnm.de::ef15772d-541f-4c76-b011-6b78e15a0b99" providerId="AD" clId="Web-{5A62EE24-C619-9D76-F034-9AE694FC200A}" dt="2023-11-28T00:07:52.031" v="1" actId="14100"/>
      <pc:docMkLst>
        <pc:docMk/>
      </pc:docMkLst>
      <pc:sldChg chg="modSp">
        <pc:chgData name="Nasarek, Robert" userId="S::r.nasarek@gnm.de::ef15772d-541f-4c76-b011-6b78e15a0b99" providerId="AD" clId="Web-{5A62EE24-C619-9D76-F034-9AE694FC200A}" dt="2023-11-28T00:07:52.031" v="1" actId="14100"/>
        <pc:sldMkLst>
          <pc:docMk/>
          <pc:sldMk cId="1315364960" sldId="268"/>
        </pc:sldMkLst>
        <pc:picChg chg="mod">
          <ac:chgData name="Nasarek, Robert" userId="S::r.nasarek@gnm.de::ef15772d-541f-4c76-b011-6b78e15a0b99" providerId="AD" clId="Web-{5A62EE24-C619-9D76-F034-9AE694FC200A}" dt="2023-11-28T00:07:52.031" v="1" actId="14100"/>
          <ac:picMkLst>
            <pc:docMk/>
            <pc:sldMk cId="1315364960" sldId="268"/>
            <ac:picMk id="31" creationId="{D0BF84DA-4E71-4538-C14A-4A4F34916ED4}"/>
          </ac:picMkLst>
        </pc:picChg>
      </pc:sldChg>
    </pc:docChg>
  </pc:docChgLst>
  <pc:docChgLst>
    <pc:chgData name="Nasarek, Robert" userId="S::r.nasarek@gnm.de::ef15772d-541f-4c76-b011-6b78e15a0b99" providerId="AD" clId="Web-{0898CC95-23E1-333B-5969-858303EE5D52}"/>
    <pc:docChg chg="delSld modSld">
      <pc:chgData name="Nasarek, Robert" userId="S::r.nasarek@gnm.de::ef15772d-541f-4c76-b011-6b78e15a0b99" providerId="AD" clId="Web-{0898CC95-23E1-333B-5969-858303EE5D52}" dt="2023-11-28T00:05:50.919" v="150" actId="14100"/>
      <pc:docMkLst>
        <pc:docMk/>
      </pc:docMkLst>
      <pc:sldChg chg="modSp">
        <pc:chgData name="Nasarek, Robert" userId="S::r.nasarek@gnm.de::ef15772d-541f-4c76-b011-6b78e15a0b99" providerId="AD" clId="Web-{0898CC95-23E1-333B-5969-858303EE5D52}" dt="2023-11-27T23:53:40.891" v="15" actId="20577"/>
        <pc:sldMkLst>
          <pc:docMk/>
          <pc:sldMk cId="0" sldId="256"/>
        </pc:sldMkLst>
        <pc:spChg chg="mod">
          <ac:chgData name="Nasarek, Robert" userId="S::r.nasarek@gnm.de::ef15772d-541f-4c76-b011-6b78e15a0b99" providerId="AD" clId="Web-{0898CC95-23E1-333B-5969-858303EE5D52}" dt="2023-11-27T23:53:40.891" v="15" actId="20577"/>
          <ac:spMkLst>
            <pc:docMk/>
            <pc:sldMk cId="0" sldId="256"/>
            <ac:spMk id="8196" creationId="{00000000-0000-0000-0000-000000000000}"/>
          </ac:spMkLst>
        </pc:spChg>
      </pc:sldChg>
      <pc:sldChg chg="addSp delSp modSp addAnim delAnim">
        <pc:chgData name="Nasarek, Robert" userId="S::r.nasarek@gnm.de::ef15772d-541f-4c76-b011-6b78e15a0b99" providerId="AD" clId="Web-{0898CC95-23E1-333B-5969-858303EE5D52}" dt="2023-11-28T00:05:50.919" v="150" actId="14100"/>
        <pc:sldMkLst>
          <pc:docMk/>
          <pc:sldMk cId="1315364960" sldId="268"/>
        </pc:sldMkLst>
        <pc:spChg chg="mod">
          <ac:chgData name="Nasarek, Robert" userId="S::r.nasarek@gnm.de::ef15772d-541f-4c76-b011-6b78e15a0b99" providerId="AD" clId="Web-{0898CC95-23E1-333B-5969-858303EE5D52}" dt="2023-11-27T23:55:15.519" v="30" actId="20577"/>
          <ac:spMkLst>
            <pc:docMk/>
            <pc:sldMk cId="1315364960" sldId="268"/>
            <ac:spMk id="2" creationId="{6B39661E-093F-1F5F-50D1-7086CD214B22}"/>
          </ac:spMkLst>
        </pc:spChg>
        <pc:spChg chg="mod">
          <ac:chgData name="Nasarek, Robert" userId="S::r.nasarek@gnm.de::ef15772d-541f-4c76-b011-6b78e15a0b99" providerId="AD" clId="Web-{0898CC95-23E1-333B-5969-858303EE5D52}" dt="2023-11-27T23:56:51.038" v="73"/>
          <ac:spMkLst>
            <pc:docMk/>
            <pc:sldMk cId="1315364960" sldId="268"/>
            <ac:spMk id="3" creationId="{6F292074-913C-C8AA-6120-4FCF843D3A8E}"/>
          </ac:spMkLst>
        </pc:spChg>
        <pc:spChg chg="mod">
          <ac:chgData name="Nasarek, Robert" userId="S::r.nasarek@gnm.de::ef15772d-541f-4c76-b011-6b78e15a0b99" providerId="AD" clId="Web-{0898CC95-23E1-333B-5969-858303EE5D52}" dt="2023-11-27T23:55:40.411" v="47" actId="20577"/>
          <ac:spMkLst>
            <pc:docMk/>
            <pc:sldMk cId="1315364960" sldId="268"/>
            <ac:spMk id="5" creationId="{27F6BF67-56C9-0BED-A133-D41E671F5786}"/>
          </ac:spMkLst>
        </pc:spChg>
        <pc:spChg chg="add del mod">
          <ac:chgData name="Nasarek, Robert" userId="S::r.nasarek@gnm.de::ef15772d-541f-4c76-b011-6b78e15a0b99" providerId="AD" clId="Web-{0898CC95-23E1-333B-5969-858303EE5D52}" dt="2023-11-27T23:59:58.435" v="78"/>
          <ac:spMkLst>
            <pc:docMk/>
            <pc:sldMk cId="1315364960" sldId="268"/>
            <ac:spMk id="12" creationId="{D3D6410D-FCB2-8F2B-C514-A7922956C4CB}"/>
          </ac:spMkLst>
        </pc:spChg>
        <pc:spChg chg="add del">
          <ac:chgData name="Nasarek, Robert" userId="S::r.nasarek@gnm.de::ef15772d-541f-4c76-b011-6b78e15a0b99" providerId="AD" clId="Web-{0898CC95-23E1-333B-5969-858303EE5D52}" dt="2023-11-28T00:00:28.018" v="80"/>
          <ac:spMkLst>
            <pc:docMk/>
            <pc:sldMk cId="1315364960" sldId="268"/>
            <ac:spMk id="14" creationId="{323622D8-500F-78C4-BD47-E0A431784F1B}"/>
          </ac:spMkLst>
        </pc:spChg>
        <pc:spChg chg="add mod">
          <ac:chgData name="Nasarek, Robert" userId="S::r.nasarek@gnm.de::ef15772d-541f-4c76-b011-6b78e15a0b99" providerId="AD" clId="Web-{0898CC95-23E1-333B-5969-858303EE5D52}" dt="2023-11-28T00:03:25.508" v="120" actId="1076"/>
          <ac:spMkLst>
            <pc:docMk/>
            <pc:sldMk cId="1315364960" sldId="268"/>
            <ac:spMk id="15" creationId="{42837728-85E0-707A-A9F0-6E7E21D1E61A}"/>
          </ac:spMkLst>
        </pc:spChg>
        <pc:spChg chg="add mod">
          <ac:chgData name="Nasarek, Robert" userId="S::r.nasarek@gnm.de::ef15772d-541f-4c76-b011-6b78e15a0b99" providerId="AD" clId="Web-{0898CC95-23E1-333B-5969-858303EE5D52}" dt="2023-11-28T00:03:34.712" v="130" actId="20577"/>
          <ac:spMkLst>
            <pc:docMk/>
            <pc:sldMk cId="1315364960" sldId="268"/>
            <ac:spMk id="17" creationId="{94B612BD-E700-3CCE-9EC2-F17A6F3D24CD}"/>
          </ac:spMkLst>
        </pc:spChg>
        <pc:spChg chg="del">
          <ac:chgData name="Nasarek, Robert" userId="S::r.nasarek@gnm.de::ef15772d-541f-4c76-b011-6b78e15a0b99" providerId="AD" clId="Web-{0898CC95-23E1-333B-5969-858303EE5D52}" dt="2023-11-27T23:55:52.833" v="51"/>
          <ac:spMkLst>
            <pc:docMk/>
            <pc:sldMk cId="1315364960" sldId="268"/>
            <ac:spMk id="18" creationId="{88182379-B2AF-033C-4E7E-3ACD2B519B3B}"/>
          </ac:spMkLst>
        </pc:spChg>
        <pc:spChg chg="del">
          <ac:chgData name="Nasarek, Robert" userId="S::r.nasarek@gnm.de::ef15772d-541f-4c76-b011-6b78e15a0b99" providerId="AD" clId="Web-{0898CC95-23E1-333B-5969-858303EE5D52}" dt="2023-11-27T23:55:54.505" v="53"/>
          <ac:spMkLst>
            <pc:docMk/>
            <pc:sldMk cId="1315364960" sldId="268"/>
            <ac:spMk id="21" creationId="{AFF1F94A-7F2D-186B-BA8E-1BC1EC98B766}"/>
          </ac:spMkLst>
        </pc:spChg>
        <pc:spChg chg="del">
          <ac:chgData name="Nasarek, Robert" userId="S::r.nasarek@gnm.de::ef15772d-541f-4c76-b011-6b78e15a0b99" providerId="AD" clId="Web-{0898CC95-23E1-333B-5969-858303EE5D52}" dt="2023-11-27T23:55:51.052" v="49"/>
          <ac:spMkLst>
            <pc:docMk/>
            <pc:sldMk cId="1315364960" sldId="268"/>
            <ac:spMk id="23" creationId="{43BF1807-35A1-16DB-DB2A-15E16B0680AF}"/>
          </ac:spMkLst>
        </pc:spChg>
        <pc:spChg chg="mod">
          <ac:chgData name="Nasarek, Robert" userId="S::r.nasarek@gnm.de::ef15772d-541f-4c76-b011-6b78e15a0b99" providerId="AD" clId="Web-{0898CC95-23E1-333B-5969-858303EE5D52}" dt="2023-11-28T00:02:02.005" v="111" actId="20577"/>
          <ac:spMkLst>
            <pc:docMk/>
            <pc:sldMk cId="1315364960" sldId="268"/>
            <ac:spMk id="26" creationId="{CECED59C-B89D-236C-5CF2-1772B78BB2CB}"/>
          </ac:spMkLst>
        </pc:spChg>
        <pc:grpChg chg="add mod">
          <ac:chgData name="Nasarek, Robert" userId="S::r.nasarek@gnm.de::ef15772d-541f-4c76-b011-6b78e15a0b99" providerId="AD" clId="Web-{0898CC95-23E1-333B-5969-858303EE5D52}" dt="2023-11-28T00:04:01.837" v="135" actId="1076"/>
          <ac:grpSpMkLst>
            <pc:docMk/>
            <pc:sldMk cId="1315364960" sldId="268"/>
            <ac:grpSpMk id="22" creationId="{04C75720-A4D7-1B0A-8E6C-3C41214AEA7B}"/>
          </ac:grpSpMkLst>
        </pc:grpChg>
        <pc:grpChg chg="add">
          <ac:chgData name="Nasarek, Robert" userId="S::r.nasarek@gnm.de::ef15772d-541f-4c76-b011-6b78e15a0b99" providerId="AD" clId="Web-{0898CC95-23E1-333B-5969-858303EE5D52}" dt="2023-11-28T00:03:51.743" v="134"/>
          <ac:grpSpMkLst>
            <pc:docMk/>
            <pc:sldMk cId="1315364960" sldId="268"/>
            <ac:grpSpMk id="24" creationId="{DCEA9BDB-1F9E-C14A-4701-62F6573F5B05}"/>
          </ac:grpSpMkLst>
        </pc:grpChg>
        <pc:grpChg chg="add mod">
          <ac:chgData name="Nasarek, Robert" userId="S::r.nasarek@gnm.de::ef15772d-541f-4c76-b011-6b78e15a0b99" providerId="AD" clId="Web-{0898CC95-23E1-333B-5969-858303EE5D52}" dt="2023-11-28T00:04:26.166" v="138" actId="1076"/>
          <ac:grpSpMkLst>
            <pc:docMk/>
            <pc:sldMk cId="1315364960" sldId="268"/>
            <ac:grpSpMk id="25" creationId="{B6CBCA16-83C4-F629-E8BC-FE1863824B21}"/>
          </ac:grpSpMkLst>
        </pc:grpChg>
        <pc:picChg chg="del">
          <ac:chgData name="Nasarek, Robert" userId="S::r.nasarek@gnm.de::ef15772d-541f-4c76-b011-6b78e15a0b99" providerId="AD" clId="Web-{0898CC95-23E1-333B-5969-858303EE5D52}" dt="2023-11-27T23:55:51.802" v="50"/>
          <ac:picMkLst>
            <pc:docMk/>
            <pc:sldMk cId="1315364960" sldId="268"/>
            <ac:picMk id="8" creationId="{41C5752B-7C54-0F42-2D53-4B56392F12BE}"/>
          </ac:picMkLst>
        </pc:picChg>
        <pc:picChg chg="del">
          <ac:chgData name="Nasarek, Robert" userId="S::r.nasarek@gnm.de::ef15772d-541f-4c76-b011-6b78e15a0b99" providerId="AD" clId="Web-{0898CC95-23E1-333B-5969-858303EE5D52}" dt="2023-11-27T23:55:53.536" v="52"/>
          <ac:picMkLst>
            <pc:docMk/>
            <pc:sldMk cId="1315364960" sldId="268"/>
            <ac:picMk id="9" creationId="{3DAA426B-3CFE-9225-A3CB-EC460706AE94}"/>
          </ac:picMkLst>
        </pc:picChg>
        <pc:picChg chg="del">
          <ac:chgData name="Nasarek, Robert" userId="S::r.nasarek@gnm.de::ef15772d-541f-4c76-b011-6b78e15a0b99" providerId="AD" clId="Web-{0898CC95-23E1-333B-5969-858303EE5D52}" dt="2023-11-27T23:55:49.630" v="48"/>
          <ac:picMkLst>
            <pc:docMk/>
            <pc:sldMk cId="1315364960" sldId="268"/>
            <ac:picMk id="10" creationId="{B1ABA390-1D1F-8A88-1901-9B70CECBEE20}"/>
          </ac:picMkLst>
        </pc:picChg>
        <pc:picChg chg="del">
          <ac:chgData name="Nasarek, Robert" userId="S::r.nasarek@gnm.de::ef15772d-541f-4c76-b011-6b78e15a0b99" providerId="AD" clId="Web-{0898CC95-23E1-333B-5969-858303EE5D52}" dt="2023-11-27T23:55:55.318" v="54"/>
          <ac:picMkLst>
            <pc:docMk/>
            <pc:sldMk cId="1315364960" sldId="268"/>
            <ac:picMk id="11" creationId="{6979F634-8937-FCBF-36CE-989F5EAE0228}"/>
          </ac:picMkLst>
        </pc:picChg>
        <pc:picChg chg="add mod">
          <ac:chgData name="Nasarek, Robert" userId="S::r.nasarek@gnm.de::ef15772d-541f-4c76-b011-6b78e15a0b99" providerId="AD" clId="Web-{0898CC95-23E1-333B-5969-858303EE5D52}" dt="2023-11-28T00:03:25.524" v="121" actId="1076"/>
          <ac:picMkLst>
            <pc:docMk/>
            <pc:sldMk cId="1315364960" sldId="268"/>
            <ac:picMk id="16" creationId="{8AEB6499-8771-E1AD-1947-8B91007CD0A4}"/>
          </ac:picMkLst>
        </pc:picChg>
        <pc:picChg chg="add mod">
          <ac:chgData name="Nasarek, Robert" userId="S::r.nasarek@gnm.de::ef15772d-541f-4c76-b011-6b78e15a0b99" providerId="AD" clId="Web-{0898CC95-23E1-333B-5969-858303EE5D52}" dt="2023-11-28T00:03:41.337" v="132" actId="1076"/>
          <ac:picMkLst>
            <pc:docMk/>
            <pc:sldMk cId="1315364960" sldId="268"/>
            <ac:picMk id="19" creationId="{29ECF443-EC43-E75F-7396-A8AD91675432}"/>
          </ac:picMkLst>
        </pc:picChg>
        <pc:picChg chg="del">
          <ac:chgData name="Nasarek, Robert" userId="S::r.nasarek@gnm.de::ef15772d-541f-4c76-b011-6b78e15a0b99" providerId="AD" clId="Web-{0898CC95-23E1-333B-5969-858303EE5D52}" dt="2023-11-27T23:55:59.411" v="56"/>
          <ac:picMkLst>
            <pc:docMk/>
            <pc:sldMk cId="1315364960" sldId="268"/>
            <ac:picMk id="20" creationId="{07DC3C3C-F439-9AB5-C9E6-AA7709A7EF29}"/>
          </ac:picMkLst>
        </pc:picChg>
        <pc:picChg chg="add del mod">
          <ac:chgData name="Nasarek, Robert" userId="S::r.nasarek@gnm.de::ef15772d-541f-4c76-b011-6b78e15a0b99" providerId="AD" clId="Web-{0898CC95-23E1-333B-5969-858303EE5D52}" dt="2023-11-28T00:04:41.651" v="140"/>
          <ac:picMkLst>
            <pc:docMk/>
            <pc:sldMk cId="1315364960" sldId="268"/>
            <ac:picMk id="29" creationId="{46357581-8120-C9DA-2281-DE6B2E0CD668}"/>
          </ac:picMkLst>
        </pc:picChg>
        <pc:picChg chg="add del mod">
          <ac:chgData name="Nasarek, Robert" userId="S::r.nasarek@gnm.de::ef15772d-541f-4c76-b011-6b78e15a0b99" providerId="AD" clId="Web-{0898CC95-23E1-333B-5969-858303EE5D52}" dt="2023-11-28T00:05:00.402" v="146"/>
          <ac:picMkLst>
            <pc:docMk/>
            <pc:sldMk cId="1315364960" sldId="268"/>
            <ac:picMk id="30" creationId="{64E9A395-5768-560E-17C1-3E9C1F65C0B7}"/>
          </ac:picMkLst>
        </pc:picChg>
        <pc:picChg chg="add mod">
          <ac:chgData name="Nasarek, Robert" userId="S::r.nasarek@gnm.de::ef15772d-541f-4c76-b011-6b78e15a0b99" providerId="AD" clId="Web-{0898CC95-23E1-333B-5969-858303EE5D52}" dt="2023-11-28T00:05:50.919" v="150" actId="14100"/>
          <ac:picMkLst>
            <pc:docMk/>
            <pc:sldMk cId="1315364960" sldId="268"/>
            <ac:picMk id="31" creationId="{D0BF84DA-4E71-4538-C14A-4A4F34916ED4}"/>
          </ac:picMkLst>
        </pc:picChg>
      </pc:sldChg>
      <pc:sldChg chg="del">
        <pc:chgData name="Nasarek, Robert" userId="S::r.nasarek@gnm.de::ef15772d-541f-4c76-b011-6b78e15a0b99" providerId="AD" clId="Web-{0898CC95-23E1-333B-5969-858303EE5D52}" dt="2023-11-27T23:54:33.174" v="19"/>
        <pc:sldMkLst>
          <pc:docMk/>
          <pc:sldMk cId="1952655461" sldId="279"/>
        </pc:sldMkLst>
      </pc:sldChg>
      <pc:sldChg chg="del">
        <pc:chgData name="Nasarek, Robert" userId="S::r.nasarek@gnm.de::ef15772d-541f-4c76-b011-6b78e15a0b99" providerId="AD" clId="Web-{0898CC95-23E1-333B-5969-858303EE5D52}" dt="2023-11-27T23:54:33.174" v="18"/>
        <pc:sldMkLst>
          <pc:docMk/>
          <pc:sldMk cId="1237909586" sldId="280"/>
        </pc:sldMkLst>
      </pc:sldChg>
      <pc:sldChg chg="del">
        <pc:chgData name="Nasarek, Robert" userId="S::r.nasarek@gnm.de::ef15772d-541f-4c76-b011-6b78e15a0b99" providerId="AD" clId="Web-{0898CC95-23E1-333B-5969-858303EE5D52}" dt="2023-11-27T23:54:33.174" v="17"/>
        <pc:sldMkLst>
          <pc:docMk/>
          <pc:sldMk cId="2242562695" sldId="283"/>
        </pc:sldMkLst>
      </pc:sldChg>
      <pc:sldChg chg="del">
        <pc:chgData name="Nasarek, Robert" userId="S::r.nasarek@gnm.de::ef15772d-541f-4c76-b011-6b78e15a0b99" providerId="AD" clId="Web-{0898CC95-23E1-333B-5969-858303EE5D52}" dt="2023-11-27T23:54:33.174" v="16"/>
        <pc:sldMkLst>
          <pc:docMk/>
          <pc:sldMk cId="2229735103" sldId="284"/>
        </pc:sldMkLst>
      </pc:sldChg>
    </pc:docChg>
  </pc:docChgLst>
  <pc:docChgLst>
    <pc:chgData name="Nasarek, Robert" userId="ef15772d-541f-4c76-b011-6b78e15a0b99" providerId="ADAL" clId="{F6008CB8-46E7-45A8-A94F-D65120E47E50}"/>
    <pc:docChg chg="undo custSel addSld delSld modSld">
      <pc:chgData name="Nasarek, Robert" userId="ef15772d-541f-4c76-b011-6b78e15a0b99" providerId="ADAL" clId="{F6008CB8-46E7-45A8-A94F-D65120E47E50}" dt="2023-11-28T00:39:51.041" v="978" actId="47"/>
      <pc:docMkLst>
        <pc:docMk/>
      </pc:docMkLst>
      <pc:sldChg chg="modTransition">
        <pc:chgData name="Nasarek, Robert" userId="ef15772d-541f-4c76-b011-6b78e15a0b99" providerId="ADAL" clId="{F6008CB8-46E7-45A8-A94F-D65120E47E50}" dt="2023-11-28T00:24:32.224" v="333"/>
        <pc:sldMkLst>
          <pc:docMk/>
          <pc:sldMk cId="0" sldId="256"/>
        </pc:sldMkLst>
      </pc:sldChg>
      <pc:sldChg chg="modTransition">
        <pc:chgData name="Nasarek, Robert" userId="ef15772d-541f-4c76-b011-6b78e15a0b99" providerId="ADAL" clId="{F6008CB8-46E7-45A8-A94F-D65120E47E50}" dt="2023-11-28T00:24:37.044" v="336"/>
        <pc:sldMkLst>
          <pc:docMk/>
          <pc:sldMk cId="316330814" sldId="259"/>
        </pc:sldMkLst>
      </pc:sldChg>
      <pc:sldChg chg="modTransition">
        <pc:chgData name="Nasarek, Robert" userId="ef15772d-541f-4c76-b011-6b78e15a0b99" providerId="ADAL" clId="{F6008CB8-46E7-45A8-A94F-D65120E47E50}" dt="2023-11-28T00:24:38.974" v="337"/>
        <pc:sldMkLst>
          <pc:docMk/>
          <pc:sldMk cId="1108248523" sldId="261"/>
        </pc:sldMkLst>
      </pc:sldChg>
      <pc:sldChg chg="modTransition">
        <pc:chgData name="Nasarek, Robert" userId="ef15772d-541f-4c76-b011-6b78e15a0b99" providerId="ADAL" clId="{F6008CB8-46E7-45A8-A94F-D65120E47E50}" dt="2023-11-28T00:24:40.704" v="338"/>
        <pc:sldMkLst>
          <pc:docMk/>
          <pc:sldMk cId="4146385031" sldId="265"/>
        </pc:sldMkLst>
      </pc:sldChg>
      <pc:sldChg chg="del modTransition">
        <pc:chgData name="Nasarek, Robert" userId="ef15772d-541f-4c76-b011-6b78e15a0b99" providerId="ADAL" clId="{F6008CB8-46E7-45A8-A94F-D65120E47E50}" dt="2023-11-28T00:39:51.041" v="978" actId="47"/>
        <pc:sldMkLst>
          <pc:docMk/>
          <pc:sldMk cId="2340047992" sldId="266"/>
        </pc:sldMkLst>
      </pc:sldChg>
      <pc:sldChg chg="addSp delSp modSp mod">
        <pc:chgData name="Nasarek, Robert" userId="ef15772d-541f-4c76-b011-6b78e15a0b99" providerId="ADAL" clId="{F6008CB8-46E7-45A8-A94F-D65120E47E50}" dt="2023-11-28T00:11:16.666" v="114" actId="20577"/>
        <pc:sldMkLst>
          <pc:docMk/>
          <pc:sldMk cId="1315364960" sldId="268"/>
        </pc:sldMkLst>
        <pc:spChg chg="mod">
          <ac:chgData name="Nasarek, Robert" userId="ef15772d-541f-4c76-b011-6b78e15a0b99" providerId="ADAL" clId="{F6008CB8-46E7-45A8-A94F-D65120E47E50}" dt="2023-11-28T00:10:09.649" v="39" actId="20577"/>
          <ac:spMkLst>
            <pc:docMk/>
            <pc:sldMk cId="1315364960" sldId="268"/>
            <ac:spMk id="9" creationId="{2289D459-94B9-3639-4D17-9B67CF2BD786}"/>
          </ac:spMkLst>
        </pc:spChg>
        <pc:spChg chg="mod">
          <ac:chgData name="Nasarek, Robert" userId="ef15772d-541f-4c76-b011-6b78e15a0b99" providerId="ADAL" clId="{F6008CB8-46E7-45A8-A94F-D65120E47E50}" dt="2023-11-28T00:10:44.657" v="63" actId="14100"/>
          <ac:spMkLst>
            <pc:docMk/>
            <pc:sldMk cId="1315364960" sldId="268"/>
            <ac:spMk id="12" creationId="{84FE426F-9BC1-21EB-761D-9D5BA288F3C5}"/>
          </ac:spMkLst>
        </pc:spChg>
        <pc:spChg chg="mod">
          <ac:chgData name="Nasarek, Robert" userId="ef15772d-541f-4c76-b011-6b78e15a0b99" providerId="ADAL" clId="{F6008CB8-46E7-45A8-A94F-D65120E47E50}" dt="2023-11-28T00:11:00.198" v="85" actId="20577"/>
          <ac:spMkLst>
            <pc:docMk/>
            <pc:sldMk cId="1315364960" sldId="268"/>
            <ac:spMk id="18" creationId="{191A9498-F85A-C3FE-DDF2-680191169672}"/>
          </ac:spMkLst>
        </pc:spChg>
        <pc:spChg chg="mod">
          <ac:chgData name="Nasarek, Robert" userId="ef15772d-541f-4c76-b011-6b78e15a0b99" providerId="ADAL" clId="{F6008CB8-46E7-45A8-A94F-D65120E47E50}" dt="2023-11-28T00:11:16.666" v="114" actId="20577"/>
          <ac:spMkLst>
            <pc:docMk/>
            <pc:sldMk cId="1315364960" sldId="268"/>
            <ac:spMk id="23" creationId="{8C369730-59BE-8779-2310-078440BB6691}"/>
          </ac:spMkLst>
        </pc:spChg>
        <pc:spChg chg="mod topLvl">
          <ac:chgData name="Nasarek, Robert" userId="ef15772d-541f-4c76-b011-6b78e15a0b99" providerId="ADAL" clId="{F6008CB8-46E7-45A8-A94F-D65120E47E50}" dt="2023-11-28T00:09:48.236" v="15" actId="20577"/>
          <ac:spMkLst>
            <pc:docMk/>
            <pc:sldMk cId="1315364960" sldId="268"/>
            <ac:spMk id="27" creationId="{379FF3AE-F51B-4A04-57D9-F53D19375CEA}"/>
          </ac:spMkLst>
        </pc:spChg>
        <pc:grpChg chg="add mod">
          <ac:chgData name="Nasarek, Robert" userId="ef15772d-541f-4c76-b011-6b78e15a0b99" providerId="ADAL" clId="{F6008CB8-46E7-45A8-A94F-D65120E47E50}" dt="2023-11-28T00:09:40.393" v="4" actId="164"/>
          <ac:grpSpMkLst>
            <pc:docMk/>
            <pc:sldMk cId="1315364960" sldId="268"/>
            <ac:grpSpMk id="4" creationId="{D85AEC3A-1204-C55C-1E09-E420C1DD7056}"/>
          </ac:grpSpMkLst>
        </pc:grpChg>
        <pc:grpChg chg="add mod">
          <ac:chgData name="Nasarek, Robert" userId="ef15772d-541f-4c76-b011-6b78e15a0b99" providerId="ADAL" clId="{F6008CB8-46E7-45A8-A94F-D65120E47E50}" dt="2023-11-28T00:10:01.294" v="19" actId="1076"/>
          <ac:grpSpMkLst>
            <pc:docMk/>
            <pc:sldMk cId="1315364960" sldId="268"/>
            <ac:grpSpMk id="8" creationId="{9ED9FA96-9620-2AF7-7402-6D61DE8A556E}"/>
          </ac:grpSpMkLst>
        </pc:grpChg>
        <pc:grpChg chg="add mod">
          <ac:chgData name="Nasarek, Robert" userId="ef15772d-541f-4c76-b011-6b78e15a0b99" providerId="ADAL" clId="{F6008CB8-46E7-45A8-A94F-D65120E47E50}" dt="2023-11-28T00:10:25.234" v="42" actId="1076"/>
          <ac:grpSpMkLst>
            <pc:docMk/>
            <pc:sldMk cId="1315364960" sldId="268"/>
            <ac:grpSpMk id="11" creationId="{C77922A8-E86C-39BA-ED7B-F017E7BDB9DF}"/>
          </ac:grpSpMkLst>
        </pc:grpChg>
        <pc:grpChg chg="add mod">
          <ac:chgData name="Nasarek, Robert" userId="ef15772d-541f-4c76-b011-6b78e15a0b99" providerId="ADAL" clId="{F6008CB8-46E7-45A8-A94F-D65120E47E50}" dt="2023-11-28T00:10:51.932" v="65" actId="1076"/>
          <ac:grpSpMkLst>
            <pc:docMk/>
            <pc:sldMk cId="1315364960" sldId="268"/>
            <ac:grpSpMk id="14" creationId="{99ED89D4-F627-24A0-8202-56F7DE93427C}"/>
          </ac:grpSpMkLst>
        </pc:grpChg>
        <pc:grpChg chg="add mod">
          <ac:chgData name="Nasarek, Robert" userId="ef15772d-541f-4c76-b011-6b78e15a0b99" providerId="ADAL" clId="{F6008CB8-46E7-45A8-A94F-D65120E47E50}" dt="2023-11-28T00:11:08.999" v="87" actId="1076"/>
          <ac:grpSpMkLst>
            <pc:docMk/>
            <pc:sldMk cId="1315364960" sldId="268"/>
            <ac:grpSpMk id="21" creationId="{391A8606-B964-FACA-96A3-099228563632}"/>
          </ac:grpSpMkLst>
        </pc:grpChg>
        <pc:grpChg chg="del">
          <ac:chgData name="Nasarek, Robert" userId="ef15772d-541f-4c76-b011-6b78e15a0b99" providerId="ADAL" clId="{F6008CB8-46E7-45A8-A94F-D65120E47E50}" dt="2023-11-28T00:09:08.712" v="0" actId="478"/>
          <ac:grpSpMkLst>
            <pc:docMk/>
            <pc:sldMk cId="1315364960" sldId="268"/>
            <ac:grpSpMk id="25" creationId="{B6CBCA16-83C4-F629-E8BC-FE1863824B21}"/>
          </ac:grpSpMkLst>
        </pc:grpChg>
        <pc:picChg chg="mod">
          <ac:chgData name="Nasarek, Robert" userId="ef15772d-541f-4c76-b011-6b78e15a0b99" providerId="ADAL" clId="{F6008CB8-46E7-45A8-A94F-D65120E47E50}" dt="2023-11-28T00:10:01.294" v="19" actId="1076"/>
          <ac:picMkLst>
            <pc:docMk/>
            <pc:sldMk cId="1315364960" sldId="268"/>
            <ac:picMk id="10" creationId="{F66CF1E1-A48B-FC4E-8CFD-FD1C86BFB52E}"/>
          </ac:picMkLst>
        </pc:picChg>
        <pc:picChg chg="mod">
          <ac:chgData name="Nasarek, Robert" userId="ef15772d-541f-4c76-b011-6b78e15a0b99" providerId="ADAL" clId="{F6008CB8-46E7-45A8-A94F-D65120E47E50}" dt="2023-11-28T00:10:17.504" v="41"/>
          <ac:picMkLst>
            <pc:docMk/>
            <pc:sldMk cId="1315364960" sldId="268"/>
            <ac:picMk id="13" creationId="{555B3E7F-4762-A8C6-0358-BD2AE8F484A8}"/>
          </ac:picMkLst>
        </pc:picChg>
        <pc:picChg chg="mod">
          <ac:chgData name="Nasarek, Robert" userId="ef15772d-541f-4c76-b011-6b78e15a0b99" providerId="ADAL" clId="{F6008CB8-46E7-45A8-A94F-D65120E47E50}" dt="2023-11-28T00:10:48.601" v="64"/>
          <ac:picMkLst>
            <pc:docMk/>
            <pc:sldMk cId="1315364960" sldId="268"/>
            <ac:picMk id="20" creationId="{8F52BC7B-347C-408A-B8FC-C0115DF824B2}"/>
          </ac:picMkLst>
        </pc:picChg>
        <pc:picChg chg="del topLvl">
          <ac:chgData name="Nasarek, Robert" userId="ef15772d-541f-4c76-b011-6b78e15a0b99" providerId="ADAL" clId="{F6008CB8-46E7-45A8-A94F-D65120E47E50}" dt="2023-11-28T00:09:08.712" v="0" actId="478"/>
          <ac:picMkLst>
            <pc:docMk/>
            <pc:sldMk cId="1315364960" sldId="268"/>
            <ac:picMk id="28" creationId="{47CB30FA-C71A-9A23-736A-034639851545}"/>
          </ac:picMkLst>
        </pc:picChg>
        <pc:picChg chg="mod">
          <ac:chgData name="Nasarek, Robert" userId="ef15772d-541f-4c76-b011-6b78e15a0b99" providerId="ADAL" clId="{F6008CB8-46E7-45A8-A94F-D65120E47E50}" dt="2023-11-28T00:11:08.999" v="87" actId="1076"/>
          <ac:picMkLst>
            <pc:docMk/>
            <pc:sldMk cId="1315364960" sldId="268"/>
            <ac:picMk id="29" creationId="{C765391A-C5C2-DFA9-9517-B563069979A3}"/>
          </ac:picMkLst>
        </pc:picChg>
        <pc:picChg chg="del">
          <ac:chgData name="Nasarek, Robert" userId="ef15772d-541f-4c76-b011-6b78e15a0b99" providerId="ADAL" clId="{F6008CB8-46E7-45A8-A94F-D65120E47E50}" dt="2023-11-28T00:10:14.166" v="40" actId="478"/>
          <ac:picMkLst>
            <pc:docMk/>
            <pc:sldMk cId="1315364960" sldId="268"/>
            <ac:picMk id="31" creationId="{D0BF84DA-4E71-4538-C14A-4A4F34916ED4}"/>
          </ac:picMkLst>
        </pc:picChg>
        <pc:picChg chg="add mod">
          <ac:chgData name="Nasarek, Robert" userId="ef15772d-541f-4c76-b011-6b78e15a0b99" providerId="ADAL" clId="{F6008CB8-46E7-45A8-A94F-D65120E47E50}" dt="2023-11-28T00:09:40.393" v="4" actId="164"/>
          <ac:picMkLst>
            <pc:docMk/>
            <pc:sldMk cId="1315364960" sldId="268"/>
            <ac:picMk id="1026" creationId="{71303DD4-77F6-5030-4736-801BC0247451}"/>
          </ac:picMkLst>
        </pc:picChg>
      </pc:sldChg>
      <pc:sldChg chg="modTransition">
        <pc:chgData name="Nasarek, Robert" userId="ef15772d-541f-4c76-b011-6b78e15a0b99" providerId="ADAL" clId="{F6008CB8-46E7-45A8-A94F-D65120E47E50}" dt="2023-11-28T00:24:44.008" v="340"/>
        <pc:sldMkLst>
          <pc:docMk/>
          <pc:sldMk cId="3875248994" sldId="275"/>
        </pc:sldMkLst>
      </pc:sldChg>
      <pc:sldChg chg="modTransition">
        <pc:chgData name="Nasarek, Robert" userId="ef15772d-541f-4c76-b011-6b78e15a0b99" providerId="ADAL" clId="{F6008CB8-46E7-45A8-A94F-D65120E47E50}" dt="2023-11-28T00:24:33.922" v="334"/>
        <pc:sldMkLst>
          <pc:docMk/>
          <pc:sldMk cId="599077097" sldId="276"/>
        </pc:sldMkLst>
      </pc:sldChg>
      <pc:sldChg chg="modTransition">
        <pc:chgData name="Nasarek, Robert" userId="ef15772d-541f-4c76-b011-6b78e15a0b99" providerId="ADAL" clId="{F6008CB8-46E7-45A8-A94F-D65120E47E50}" dt="2023-11-28T00:24:42.249" v="339"/>
        <pc:sldMkLst>
          <pc:docMk/>
          <pc:sldMk cId="851633802" sldId="277"/>
        </pc:sldMkLst>
      </pc:sldChg>
      <pc:sldChg chg="modTransition">
        <pc:chgData name="Nasarek, Robert" userId="ef15772d-541f-4c76-b011-6b78e15a0b99" providerId="ADAL" clId="{F6008CB8-46E7-45A8-A94F-D65120E47E50}" dt="2023-11-28T00:24:45.563" v="341"/>
        <pc:sldMkLst>
          <pc:docMk/>
          <pc:sldMk cId="1777521935" sldId="278"/>
        </pc:sldMkLst>
      </pc:sldChg>
      <pc:sldChg chg="addSp delSp modSp add mod modTransition delAnim modAnim">
        <pc:chgData name="Nasarek, Robert" userId="ef15772d-541f-4c76-b011-6b78e15a0b99" providerId="ADAL" clId="{F6008CB8-46E7-45A8-A94F-D65120E47E50}" dt="2023-11-28T00:34:22.238" v="917"/>
        <pc:sldMkLst>
          <pc:docMk/>
          <pc:sldMk cId="680520699" sldId="279"/>
        </pc:sldMkLst>
        <pc:spChg chg="del">
          <ac:chgData name="Nasarek, Robert" userId="ef15772d-541f-4c76-b011-6b78e15a0b99" providerId="ADAL" clId="{F6008CB8-46E7-45A8-A94F-D65120E47E50}" dt="2023-11-28T00:11:50.982" v="137" actId="478"/>
          <ac:spMkLst>
            <pc:docMk/>
            <pc:sldMk cId="680520699" sldId="279"/>
            <ac:spMk id="3" creationId="{6F292074-913C-C8AA-6120-4FCF843D3A8E}"/>
          </ac:spMkLst>
        </pc:spChg>
        <pc:spChg chg="mod">
          <ac:chgData name="Nasarek, Robert" userId="ef15772d-541f-4c76-b011-6b78e15a0b99" providerId="ADAL" clId="{F6008CB8-46E7-45A8-A94F-D65120E47E50}" dt="2023-11-28T00:11:44.983" v="134" actId="20577"/>
          <ac:spMkLst>
            <pc:docMk/>
            <pc:sldMk cId="680520699" sldId="279"/>
            <ac:spMk id="5" creationId="{27F6BF67-56C9-0BED-A133-D41E671F5786}"/>
          </ac:spMkLst>
        </pc:spChg>
        <pc:spChg chg="add mod">
          <ac:chgData name="Nasarek, Robert" userId="ef15772d-541f-4c76-b011-6b78e15a0b99" providerId="ADAL" clId="{F6008CB8-46E7-45A8-A94F-D65120E47E50}" dt="2023-11-28T00:26:19.607" v="415" actId="1036"/>
          <ac:spMkLst>
            <pc:docMk/>
            <pc:sldMk cId="680520699" sldId="279"/>
            <ac:spMk id="25" creationId="{C22C905D-0A0D-7D22-17B7-8CC6D1D19B2B}"/>
          </ac:spMkLst>
        </pc:spChg>
        <pc:spChg chg="del mod">
          <ac:chgData name="Nasarek, Robert" userId="ef15772d-541f-4c76-b011-6b78e15a0b99" providerId="ADAL" clId="{F6008CB8-46E7-45A8-A94F-D65120E47E50}" dt="2023-11-28T00:11:50.050" v="136" actId="478"/>
          <ac:spMkLst>
            <pc:docMk/>
            <pc:sldMk cId="680520699" sldId="279"/>
            <ac:spMk id="26" creationId="{CECED59C-B89D-236C-5CF2-1772B78BB2CB}"/>
          </ac:spMkLst>
        </pc:spChg>
        <pc:spChg chg="add mod">
          <ac:chgData name="Nasarek, Robert" userId="ef15772d-541f-4c76-b011-6b78e15a0b99" providerId="ADAL" clId="{F6008CB8-46E7-45A8-A94F-D65120E47E50}" dt="2023-11-28T00:33:39.978" v="914" actId="164"/>
          <ac:spMkLst>
            <pc:docMk/>
            <pc:sldMk cId="680520699" sldId="279"/>
            <ac:spMk id="28" creationId="{F51262BA-B05E-34D3-9C6D-F50BFFBFFDC0}"/>
          </ac:spMkLst>
        </pc:spChg>
        <pc:spChg chg="add mod">
          <ac:chgData name="Nasarek, Robert" userId="ef15772d-541f-4c76-b011-6b78e15a0b99" providerId="ADAL" clId="{F6008CB8-46E7-45A8-A94F-D65120E47E50}" dt="2023-11-28T00:33:39.978" v="914" actId="164"/>
          <ac:spMkLst>
            <pc:docMk/>
            <pc:sldMk cId="680520699" sldId="279"/>
            <ac:spMk id="30" creationId="{6374B377-76F8-128E-BB35-A8D291D18088}"/>
          </ac:spMkLst>
        </pc:spChg>
        <pc:spChg chg="add mod">
          <ac:chgData name="Nasarek, Robert" userId="ef15772d-541f-4c76-b011-6b78e15a0b99" providerId="ADAL" clId="{F6008CB8-46E7-45A8-A94F-D65120E47E50}" dt="2023-11-28T00:33:39.978" v="914" actId="164"/>
          <ac:spMkLst>
            <pc:docMk/>
            <pc:sldMk cId="680520699" sldId="279"/>
            <ac:spMk id="31" creationId="{014A3FDB-460D-7D1E-8AA8-F702B73B4355}"/>
          </ac:spMkLst>
        </pc:spChg>
        <pc:spChg chg="add mod">
          <ac:chgData name="Nasarek, Robert" userId="ef15772d-541f-4c76-b011-6b78e15a0b99" providerId="ADAL" clId="{F6008CB8-46E7-45A8-A94F-D65120E47E50}" dt="2023-11-28T00:33:39.978" v="914" actId="164"/>
          <ac:spMkLst>
            <pc:docMk/>
            <pc:sldMk cId="680520699" sldId="279"/>
            <ac:spMk id="32" creationId="{558D4D4B-A651-FD58-CFF8-54D86655E3E1}"/>
          </ac:spMkLst>
        </pc:spChg>
        <pc:spChg chg="add del mod">
          <ac:chgData name="Nasarek, Robert" userId="ef15772d-541f-4c76-b011-6b78e15a0b99" providerId="ADAL" clId="{F6008CB8-46E7-45A8-A94F-D65120E47E50}" dt="2023-11-28T00:25:57.541" v="380" actId="478"/>
          <ac:spMkLst>
            <pc:docMk/>
            <pc:sldMk cId="680520699" sldId="279"/>
            <ac:spMk id="33" creationId="{503F69AA-CD41-28D1-6B48-BAD4BEF87D3D}"/>
          </ac:spMkLst>
        </pc:spChg>
        <pc:spChg chg="add del mod">
          <ac:chgData name="Nasarek, Robert" userId="ef15772d-541f-4c76-b011-6b78e15a0b99" providerId="ADAL" clId="{F6008CB8-46E7-45A8-A94F-D65120E47E50}" dt="2023-11-28T00:26:26.638" v="418" actId="478"/>
          <ac:spMkLst>
            <pc:docMk/>
            <pc:sldMk cId="680520699" sldId="279"/>
            <ac:spMk id="34" creationId="{5BC5D3D1-A400-8BD2-289D-22868B29709C}"/>
          </ac:spMkLst>
        </pc:spChg>
        <pc:spChg chg="add del mod">
          <ac:chgData name="Nasarek, Robert" userId="ef15772d-541f-4c76-b011-6b78e15a0b99" providerId="ADAL" clId="{F6008CB8-46E7-45A8-A94F-D65120E47E50}" dt="2023-11-28T00:26:26.638" v="418" actId="478"/>
          <ac:spMkLst>
            <pc:docMk/>
            <pc:sldMk cId="680520699" sldId="279"/>
            <ac:spMk id="35" creationId="{F6147E90-F288-D87B-8A5E-AA12DBC1B321}"/>
          </ac:spMkLst>
        </pc:spChg>
        <pc:spChg chg="add del mod">
          <ac:chgData name="Nasarek, Robert" userId="ef15772d-541f-4c76-b011-6b78e15a0b99" providerId="ADAL" clId="{F6008CB8-46E7-45A8-A94F-D65120E47E50}" dt="2023-11-28T00:26:26.638" v="418" actId="478"/>
          <ac:spMkLst>
            <pc:docMk/>
            <pc:sldMk cId="680520699" sldId="279"/>
            <ac:spMk id="36" creationId="{A17457F2-1A2C-72EE-2448-4F940C525181}"/>
          </ac:spMkLst>
        </pc:spChg>
        <pc:spChg chg="add mod">
          <ac:chgData name="Nasarek, Robert" userId="ef15772d-541f-4c76-b011-6b78e15a0b99" providerId="ADAL" clId="{F6008CB8-46E7-45A8-A94F-D65120E47E50}" dt="2023-11-28T00:26:40.158" v="437" actId="20577"/>
          <ac:spMkLst>
            <pc:docMk/>
            <pc:sldMk cId="680520699" sldId="279"/>
            <ac:spMk id="37" creationId="{CC2E7EFF-4EB0-8523-AD84-0BF2B56288A3}"/>
          </ac:spMkLst>
        </pc:spChg>
        <pc:spChg chg="add mod">
          <ac:chgData name="Nasarek, Robert" userId="ef15772d-541f-4c76-b011-6b78e15a0b99" providerId="ADAL" clId="{F6008CB8-46E7-45A8-A94F-D65120E47E50}" dt="2023-11-28T00:33:27.298" v="911" actId="164"/>
          <ac:spMkLst>
            <pc:docMk/>
            <pc:sldMk cId="680520699" sldId="279"/>
            <ac:spMk id="38" creationId="{8A78067A-5644-37B2-C041-90A07140FDB9}"/>
          </ac:spMkLst>
        </pc:spChg>
        <pc:spChg chg="add mod">
          <ac:chgData name="Nasarek, Robert" userId="ef15772d-541f-4c76-b011-6b78e15a0b99" providerId="ADAL" clId="{F6008CB8-46E7-45A8-A94F-D65120E47E50}" dt="2023-11-28T00:33:27.298" v="911" actId="164"/>
          <ac:spMkLst>
            <pc:docMk/>
            <pc:sldMk cId="680520699" sldId="279"/>
            <ac:spMk id="39" creationId="{8FF09E72-10A1-C9CE-0912-0253DB915AEA}"/>
          </ac:spMkLst>
        </pc:spChg>
        <pc:spChg chg="add mod">
          <ac:chgData name="Nasarek, Robert" userId="ef15772d-541f-4c76-b011-6b78e15a0b99" providerId="ADAL" clId="{F6008CB8-46E7-45A8-A94F-D65120E47E50}" dt="2023-11-28T00:33:27.298" v="911" actId="164"/>
          <ac:spMkLst>
            <pc:docMk/>
            <pc:sldMk cId="680520699" sldId="279"/>
            <ac:spMk id="40" creationId="{37777254-C4CC-7134-FBCA-9C51CDC6CD37}"/>
          </ac:spMkLst>
        </pc:spChg>
        <pc:spChg chg="add mod">
          <ac:chgData name="Nasarek, Robert" userId="ef15772d-541f-4c76-b011-6b78e15a0b99" providerId="ADAL" clId="{F6008CB8-46E7-45A8-A94F-D65120E47E50}" dt="2023-11-28T00:33:27.298" v="911" actId="164"/>
          <ac:spMkLst>
            <pc:docMk/>
            <pc:sldMk cId="680520699" sldId="279"/>
            <ac:spMk id="41" creationId="{635B7DA3-C13D-8929-F4FA-B25C6274D22B}"/>
          </ac:spMkLst>
        </pc:spChg>
        <pc:spChg chg="add del mod">
          <ac:chgData name="Nasarek, Robert" userId="ef15772d-541f-4c76-b011-6b78e15a0b99" providerId="ADAL" clId="{F6008CB8-46E7-45A8-A94F-D65120E47E50}" dt="2023-11-28T00:27:32.432" v="494"/>
          <ac:spMkLst>
            <pc:docMk/>
            <pc:sldMk cId="680520699" sldId="279"/>
            <ac:spMk id="42" creationId="{0A5C28D7-BA5F-8FA5-1351-329487485715}"/>
          </ac:spMkLst>
        </pc:spChg>
        <pc:spChg chg="add del mod">
          <ac:chgData name="Nasarek, Robert" userId="ef15772d-541f-4c76-b011-6b78e15a0b99" providerId="ADAL" clId="{F6008CB8-46E7-45A8-A94F-D65120E47E50}" dt="2023-11-28T00:27:32.432" v="494"/>
          <ac:spMkLst>
            <pc:docMk/>
            <pc:sldMk cId="680520699" sldId="279"/>
            <ac:spMk id="43" creationId="{E5D82B4E-4BA1-728B-9574-01C7B1878648}"/>
          </ac:spMkLst>
        </pc:spChg>
        <pc:spChg chg="add del mod">
          <ac:chgData name="Nasarek, Robert" userId="ef15772d-541f-4c76-b011-6b78e15a0b99" providerId="ADAL" clId="{F6008CB8-46E7-45A8-A94F-D65120E47E50}" dt="2023-11-28T00:27:32.432" v="494"/>
          <ac:spMkLst>
            <pc:docMk/>
            <pc:sldMk cId="680520699" sldId="279"/>
            <ac:spMk id="44" creationId="{A6463B0B-CCCF-93B2-7001-A24E6F7AD7C3}"/>
          </ac:spMkLst>
        </pc:spChg>
        <pc:spChg chg="add del mod">
          <ac:chgData name="Nasarek, Robert" userId="ef15772d-541f-4c76-b011-6b78e15a0b99" providerId="ADAL" clId="{F6008CB8-46E7-45A8-A94F-D65120E47E50}" dt="2023-11-28T00:27:32.432" v="494"/>
          <ac:spMkLst>
            <pc:docMk/>
            <pc:sldMk cId="680520699" sldId="279"/>
            <ac:spMk id="45" creationId="{FCE0CFB9-11E0-BAE7-0DDD-B1BEEAD04EEE}"/>
          </ac:spMkLst>
        </pc:spChg>
        <pc:spChg chg="add del mod">
          <ac:chgData name="Nasarek, Robert" userId="ef15772d-541f-4c76-b011-6b78e15a0b99" providerId="ADAL" clId="{F6008CB8-46E7-45A8-A94F-D65120E47E50}" dt="2023-11-28T00:27:32.432" v="494"/>
          <ac:spMkLst>
            <pc:docMk/>
            <pc:sldMk cId="680520699" sldId="279"/>
            <ac:spMk id="46" creationId="{1F637014-365E-F8AF-C9D3-C1EEC16CB370}"/>
          </ac:spMkLst>
        </pc:spChg>
        <pc:grpChg chg="del">
          <ac:chgData name="Nasarek, Robert" userId="ef15772d-541f-4c76-b011-6b78e15a0b99" providerId="ADAL" clId="{F6008CB8-46E7-45A8-A94F-D65120E47E50}" dt="2023-11-28T00:11:54.218" v="138" actId="478"/>
          <ac:grpSpMkLst>
            <pc:docMk/>
            <pc:sldMk cId="680520699" sldId="279"/>
            <ac:grpSpMk id="4" creationId="{D85AEC3A-1204-C55C-1E09-E420C1DD7056}"/>
          </ac:grpSpMkLst>
        </pc:grpChg>
        <pc:grpChg chg="del">
          <ac:chgData name="Nasarek, Robert" userId="ef15772d-541f-4c76-b011-6b78e15a0b99" providerId="ADAL" clId="{F6008CB8-46E7-45A8-A94F-D65120E47E50}" dt="2023-11-28T00:11:54.218" v="138" actId="478"/>
          <ac:grpSpMkLst>
            <pc:docMk/>
            <pc:sldMk cId="680520699" sldId="279"/>
            <ac:grpSpMk id="8" creationId="{9ED9FA96-9620-2AF7-7402-6D61DE8A556E}"/>
          </ac:grpSpMkLst>
        </pc:grpChg>
        <pc:grpChg chg="del">
          <ac:chgData name="Nasarek, Robert" userId="ef15772d-541f-4c76-b011-6b78e15a0b99" providerId="ADAL" clId="{F6008CB8-46E7-45A8-A94F-D65120E47E50}" dt="2023-11-28T00:11:54.218" v="138" actId="478"/>
          <ac:grpSpMkLst>
            <pc:docMk/>
            <pc:sldMk cId="680520699" sldId="279"/>
            <ac:grpSpMk id="11" creationId="{C77922A8-E86C-39BA-ED7B-F017E7BDB9DF}"/>
          </ac:grpSpMkLst>
        </pc:grpChg>
        <pc:grpChg chg="del">
          <ac:chgData name="Nasarek, Robert" userId="ef15772d-541f-4c76-b011-6b78e15a0b99" providerId="ADAL" clId="{F6008CB8-46E7-45A8-A94F-D65120E47E50}" dt="2023-11-28T00:11:54.218" v="138" actId="478"/>
          <ac:grpSpMkLst>
            <pc:docMk/>
            <pc:sldMk cId="680520699" sldId="279"/>
            <ac:grpSpMk id="14" creationId="{99ED89D4-F627-24A0-8202-56F7DE93427C}"/>
          </ac:grpSpMkLst>
        </pc:grpChg>
        <pc:grpChg chg="del">
          <ac:chgData name="Nasarek, Robert" userId="ef15772d-541f-4c76-b011-6b78e15a0b99" providerId="ADAL" clId="{F6008CB8-46E7-45A8-A94F-D65120E47E50}" dt="2023-11-28T00:11:54.218" v="138" actId="478"/>
          <ac:grpSpMkLst>
            <pc:docMk/>
            <pc:sldMk cId="680520699" sldId="279"/>
            <ac:grpSpMk id="21" creationId="{391A8606-B964-FACA-96A3-099228563632}"/>
          </ac:grpSpMkLst>
        </pc:grpChg>
        <pc:grpChg chg="del">
          <ac:chgData name="Nasarek, Robert" userId="ef15772d-541f-4c76-b011-6b78e15a0b99" providerId="ADAL" clId="{F6008CB8-46E7-45A8-A94F-D65120E47E50}" dt="2023-11-28T00:11:54.218" v="138" actId="478"/>
          <ac:grpSpMkLst>
            <pc:docMk/>
            <pc:sldMk cId="680520699" sldId="279"/>
            <ac:grpSpMk id="22" creationId="{04C75720-A4D7-1B0A-8E6C-3C41214AEA7B}"/>
          </ac:grpSpMkLst>
        </pc:grpChg>
        <pc:grpChg chg="del">
          <ac:chgData name="Nasarek, Robert" userId="ef15772d-541f-4c76-b011-6b78e15a0b99" providerId="ADAL" clId="{F6008CB8-46E7-45A8-A94F-D65120E47E50}" dt="2023-11-28T00:11:54.218" v="138" actId="478"/>
          <ac:grpSpMkLst>
            <pc:docMk/>
            <pc:sldMk cId="680520699" sldId="279"/>
            <ac:grpSpMk id="24" creationId="{DCEA9BDB-1F9E-C14A-4701-62F6573F5B05}"/>
          </ac:grpSpMkLst>
        </pc:grpChg>
        <pc:grpChg chg="add mod">
          <ac:chgData name="Nasarek, Robert" userId="ef15772d-541f-4c76-b011-6b78e15a0b99" providerId="ADAL" clId="{F6008CB8-46E7-45A8-A94F-D65120E47E50}" dt="2023-11-28T00:33:27.298" v="911" actId="164"/>
          <ac:grpSpMkLst>
            <pc:docMk/>
            <pc:sldMk cId="680520699" sldId="279"/>
            <ac:grpSpMk id="47" creationId="{1B4F3CA7-D43B-8761-CE4B-9DAC241C4DA9}"/>
          </ac:grpSpMkLst>
        </pc:grpChg>
        <pc:grpChg chg="add mod">
          <ac:chgData name="Nasarek, Robert" userId="ef15772d-541f-4c76-b011-6b78e15a0b99" providerId="ADAL" clId="{F6008CB8-46E7-45A8-A94F-D65120E47E50}" dt="2023-11-28T00:33:39.978" v="914" actId="164"/>
          <ac:grpSpMkLst>
            <pc:docMk/>
            <pc:sldMk cId="680520699" sldId="279"/>
            <ac:grpSpMk id="48" creationId="{E1EDA2F7-1EF2-34E2-765C-028BB11DB3E9}"/>
          </ac:grpSpMkLst>
        </pc:grpChg>
      </pc:sldChg>
      <pc:sldChg chg="addSp delSp new mod modTransition">
        <pc:chgData name="Nasarek, Robert" userId="ef15772d-541f-4c76-b011-6b78e15a0b99" providerId="ADAL" clId="{F6008CB8-46E7-45A8-A94F-D65120E47E50}" dt="2023-11-28T00:24:47.305" v="342"/>
        <pc:sldMkLst>
          <pc:docMk/>
          <pc:sldMk cId="675106592" sldId="280"/>
        </pc:sldMkLst>
        <pc:spChg chg="del">
          <ac:chgData name="Nasarek, Robert" userId="ef15772d-541f-4c76-b011-6b78e15a0b99" providerId="ADAL" clId="{F6008CB8-46E7-45A8-A94F-D65120E47E50}" dt="2023-11-28T00:21:15.039" v="313" actId="478"/>
          <ac:spMkLst>
            <pc:docMk/>
            <pc:sldMk cId="675106592" sldId="280"/>
            <ac:spMk id="2" creationId="{255B230D-ECD7-7823-9568-3817A7014A18}"/>
          </ac:spMkLst>
        </pc:spChg>
        <pc:spChg chg="del">
          <ac:chgData name="Nasarek, Robert" userId="ef15772d-541f-4c76-b011-6b78e15a0b99" providerId="ADAL" clId="{F6008CB8-46E7-45A8-A94F-D65120E47E50}" dt="2023-11-28T00:21:17.332" v="315" actId="478"/>
          <ac:spMkLst>
            <pc:docMk/>
            <pc:sldMk cId="675106592" sldId="280"/>
            <ac:spMk id="3" creationId="{50874C33-D333-6EF6-1E2A-577AA1672A41}"/>
          </ac:spMkLst>
        </pc:spChg>
        <pc:spChg chg="del">
          <ac:chgData name="Nasarek, Robert" userId="ef15772d-541f-4c76-b011-6b78e15a0b99" providerId="ADAL" clId="{F6008CB8-46E7-45A8-A94F-D65120E47E50}" dt="2023-11-28T00:21:18.904" v="316" actId="478"/>
          <ac:spMkLst>
            <pc:docMk/>
            <pc:sldMk cId="675106592" sldId="280"/>
            <ac:spMk id="4" creationId="{B33DE3D2-787D-D4F0-3D6D-709E29BD2567}"/>
          </ac:spMkLst>
        </pc:spChg>
        <pc:spChg chg="del">
          <ac:chgData name="Nasarek, Robert" userId="ef15772d-541f-4c76-b011-6b78e15a0b99" providerId="ADAL" clId="{F6008CB8-46E7-45A8-A94F-D65120E47E50}" dt="2023-11-28T00:21:16.384" v="314" actId="478"/>
          <ac:spMkLst>
            <pc:docMk/>
            <pc:sldMk cId="675106592" sldId="280"/>
            <ac:spMk id="5" creationId="{7B2843EC-A8D3-1B86-6016-D997CADA9908}"/>
          </ac:spMkLst>
        </pc:spChg>
        <pc:picChg chg="add">
          <ac:chgData name="Nasarek, Robert" userId="ef15772d-541f-4c76-b011-6b78e15a0b99" providerId="ADAL" clId="{F6008CB8-46E7-45A8-A94F-D65120E47E50}" dt="2023-11-28T00:21:20.198" v="317" actId="22"/>
          <ac:picMkLst>
            <pc:docMk/>
            <pc:sldMk cId="675106592" sldId="280"/>
            <ac:picMk id="9" creationId="{3EFA79C5-4A40-97F2-CCBA-17D0FFA793EB}"/>
          </ac:picMkLst>
        </pc:picChg>
      </pc:sldChg>
      <pc:sldChg chg="addSp delSp add mod modTransition">
        <pc:chgData name="Nasarek, Robert" userId="ef15772d-541f-4c76-b011-6b78e15a0b99" providerId="ADAL" clId="{F6008CB8-46E7-45A8-A94F-D65120E47E50}" dt="2023-11-28T00:24:48.625" v="343"/>
        <pc:sldMkLst>
          <pc:docMk/>
          <pc:sldMk cId="3112956119" sldId="281"/>
        </pc:sldMkLst>
        <pc:picChg chg="add">
          <ac:chgData name="Nasarek, Robert" userId="ef15772d-541f-4c76-b011-6b78e15a0b99" providerId="ADAL" clId="{F6008CB8-46E7-45A8-A94F-D65120E47E50}" dt="2023-11-28T00:22:40.390" v="322" actId="22"/>
          <ac:picMkLst>
            <pc:docMk/>
            <pc:sldMk cId="3112956119" sldId="281"/>
            <ac:picMk id="3" creationId="{9BBBE654-80BB-7450-A07B-7F07367C90F1}"/>
          </ac:picMkLst>
        </pc:picChg>
        <pc:picChg chg="del">
          <ac:chgData name="Nasarek, Robert" userId="ef15772d-541f-4c76-b011-6b78e15a0b99" providerId="ADAL" clId="{F6008CB8-46E7-45A8-A94F-D65120E47E50}" dt="2023-11-28T00:21:31" v="321" actId="478"/>
          <ac:picMkLst>
            <pc:docMk/>
            <pc:sldMk cId="3112956119" sldId="281"/>
            <ac:picMk id="9" creationId="{3EFA79C5-4A40-97F2-CCBA-17D0FFA793EB}"/>
          </ac:picMkLst>
        </pc:picChg>
      </pc:sldChg>
      <pc:sldChg chg="addSp delSp add mod modTransition">
        <pc:chgData name="Nasarek, Robert" userId="ef15772d-541f-4c76-b011-6b78e15a0b99" providerId="ADAL" clId="{F6008CB8-46E7-45A8-A94F-D65120E47E50}" dt="2023-11-28T00:24:50.225" v="344"/>
        <pc:sldMkLst>
          <pc:docMk/>
          <pc:sldMk cId="1204074744" sldId="282"/>
        </pc:sldMkLst>
        <pc:picChg chg="add">
          <ac:chgData name="Nasarek, Robert" userId="ef15772d-541f-4c76-b011-6b78e15a0b99" providerId="ADAL" clId="{F6008CB8-46E7-45A8-A94F-D65120E47E50}" dt="2023-11-28T00:22:59.194" v="324" actId="22"/>
          <ac:picMkLst>
            <pc:docMk/>
            <pc:sldMk cId="1204074744" sldId="282"/>
            <ac:picMk id="3" creationId="{3A64E4EF-C358-6D0A-36BC-9F5BFA235FF2}"/>
          </ac:picMkLst>
        </pc:picChg>
        <pc:picChg chg="del">
          <ac:chgData name="Nasarek, Robert" userId="ef15772d-541f-4c76-b011-6b78e15a0b99" providerId="ADAL" clId="{F6008CB8-46E7-45A8-A94F-D65120E47E50}" dt="2023-11-28T00:22:42.871" v="323" actId="478"/>
          <ac:picMkLst>
            <pc:docMk/>
            <pc:sldMk cId="1204074744" sldId="282"/>
            <ac:picMk id="9" creationId="{3EFA79C5-4A40-97F2-CCBA-17D0FFA793EB}"/>
          </ac:picMkLst>
        </pc:picChg>
      </pc:sldChg>
      <pc:sldChg chg="addSp delSp add mod modTransition">
        <pc:chgData name="Nasarek, Robert" userId="ef15772d-541f-4c76-b011-6b78e15a0b99" providerId="ADAL" clId="{F6008CB8-46E7-45A8-A94F-D65120E47E50}" dt="2023-11-28T00:24:51.577" v="345"/>
        <pc:sldMkLst>
          <pc:docMk/>
          <pc:sldMk cId="3527505329" sldId="283"/>
        </pc:sldMkLst>
        <pc:picChg chg="add">
          <ac:chgData name="Nasarek, Robert" userId="ef15772d-541f-4c76-b011-6b78e15a0b99" providerId="ADAL" clId="{F6008CB8-46E7-45A8-A94F-D65120E47E50}" dt="2023-11-28T00:23:30.251" v="329" actId="22"/>
          <ac:picMkLst>
            <pc:docMk/>
            <pc:sldMk cId="3527505329" sldId="283"/>
            <ac:picMk id="3" creationId="{CF4A9EFE-12A5-AD57-56B6-33DE18BC5A84}"/>
          </ac:picMkLst>
        </pc:picChg>
        <pc:picChg chg="del">
          <ac:chgData name="Nasarek, Robert" userId="ef15772d-541f-4c76-b011-6b78e15a0b99" providerId="ADAL" clId="{F6008CB8-46E7-45A8-A94F-D65120E47E50}" dt="2023-11-28T00:23:04.913" v="326" actId="478"/>
          <ac:picMkLst>
            <pc:docMk/>
            <pc:sldMk cId="3527505329" sldId="283"/>
            <ac:picMk id="9" creationId="{3EFA79C5-4A40-97F2-CCBA-17D0FFA793EB}"/>
          </ac:picMkLst>
        </pc:picChg>
      </pc:sldChg>
      <pc:sldChg chg="addSp delSp add mod modTransition">
        <pc:chgData name="Nasarek, Robert" userId="ef15772d-541f-4c76-b011-6b78e15a0b99" providerId="ADAL" clId="{F6008CB8-46E7-45A8-A94F-D65120E47E50}" dt="2023-11-28T00:24:53.319" v="346"/>
        <pc:sldMkLst>
          <pc:docMk/>
          <pc:sldMk cId="4169619902" sldId="284"/>
        </pc:sldMkLst>
        <pc:picChg chg="add">
          <ac:chgData name="Nasarek, Robert" userId="ef15772d-541f-4c76-b011-6b78e15a0b99" providerId="ADAL" clId="{F6008CB8-46E7-45A8-A94F-D65120E47E50}" dt="2023-11-28T00:23:52.827" v="330" actId="22"/>
          <ac:picMkLst>
            <pc:docMk/>
            <pc:sldMk cId="4169619902" sldId="284"/>
            <ac:picMk id="3" creationId="{B5DF7DD9-790D-E6EE-4322-57C653BE0C8F}"/>
          </ac:picMkLst>
        </pc:picChg>
        <pc:picChg chg="del">
          <ac:chgData name="Nasarek, Robert" userId="ef15772d-541f-4c76-b011-6b78e15a0b99" providerId="ADAL" clId="{F6008CB8-46E7-45A8-A94F-D65120E47E50}" dt="2023-11-28T00:23:10.147" v="328" actId="478"/>
          <ac:picMkLst>
            <pc:docMk/>
            <pc:sldMk cId="4169619902" sldId="284"/>
            <ac:picMk id="9" creationId="{3EFA79C5-4A40-97F2-CCBA-17D0FFA793EB}"/>
          </ac:picMkLst>
        </pc:picChg>
      </pc:sldChg>
      <pc:sldChg chg="addSp delSp add mod modTransition">
        <pc:chgData name="Nasarek, Robert" userId="ef15772d-541f-4c76-b011-6b78e15a0b99" providerId="ADAL" clId="{F6008CB8-46E7-45A8-A94F-D65120E47E50}" dt="2023-11-28T00:24:54.623" v="347"/>
        <pc:sldMkLst>
          <pc:docMk/>
          <pc:sldMk cId="2780407857" sldId="285"/>
        </pc:sldMkLst>
        <pc:picChg chg="add">
          <ac:chgData name="Nasarek, Robert" userId="ef15772d-541f-4c76-b011-6b78e15a0b99" providerId="ADAL" clId="{F6008CB8-46E7-45A8-A94F-D65120E47E50}" dt="2023-11-28T00:24:22.861" v="332" actId="22"/>
          <ac:picMkLst>
            <pc:docMk/>
            <pc:sldMk cId="2780407857" sldId="285"/>
            <ac:picMk id="3" creationId="{746510C8-B066-0DEB-4FAC-28E11BE86A97}"/>
          </ac:picMkLst>
        </pc:picChg>
        <pc:picChg chg="del">
          <ac:chgData name="Nasarek, Robert" userId="ef15772d-541f-4c76-b011-6b78e15a0b99" providerId="ADAL" clId="{F6008CB8-46E7-45A8-A94F-D65120E47E50}" dt="2023-11-28T00:23:55.216" v="331" actId="478"/>
          <ac:picMkLst>
            <pc:docMk/>
            <pc:sldMk cId="2780407857" sldId="285"/>
            <ac:picMk id="9" creationId="{3EFA79C5-4A40-97F2-CCBA-17D0FFA793EB}"/>
          </ac:picMkLst>
        </pc:picChg>
      </pc:sldChg>
      <pc:sldChg chg="addSp delSp modSp add mod modTransition delAnim modAnim">
        <pc:chgData name="Nasarek, Robert" userId="ef15772d-541f-4c76-b011-6b78e15a0b99" providerId="ADAL" clId="{F6008CB8-46E7-45A8-A94F-D65120E47E50}" dt="2023-11-28T00:34:50.294" v="926"/>
        <pc:sldMkLst>
          <pc:docMk/>
          <pc:sldMk cId="1750158584" sldId="286"/>
        </pc:sldMkLst>
        <pc:spChg chg="add mod">
          <ac:chgData name="Nasarek, Robert" userId="ef15772d-541f-4c76-b011-6b78e15a0b99" providerId="ADAL" clId="{F6008CB8-46E7-45A8-A94F-D65120E47E50}" dt="2023-11-28T00:34:48.747" v="925" actId="164"/>
          <ac:spMkLst>
            <pc:docMk/>
            <pc:sldMk cId="1750158584" sldId="286"/>
            <ac:spMk id="3" creationId="{51E2E7EB-26A6-25B7-CA12-15B83AF4ECF5}"/>
          </ac:spMkLst>
        </pc:spChg>
        <pc:spChg chg="add mod">
          <ac:chgData name="Nasarek, Robert" userId="ef15772d-541f-4c76-b011-6b78e15a0b99" providerId="ADAL" clId="{F6008CB8-46E7-45A8-A94F-D65120E47E50}" dt="2023-11-28T00:34:48.747" v="925" actId="164"/>
          <ac:spMkLst>
            <pc:docMk/>
            <pc:sldMk cId="1750158584" sldId="286"/>
            <ac:spMk id="4" creationId="{EB29D99B-2A23-8E43-8C18-DD2C90C0CA7E}"/>
          </ac:spMkLst>
        </pc:spChg>
        <pc:spChg chg="add mod">
          <ac:chgData name="Nasarek, Robert" userId="ef15772d-541f-4c76-b011-6b78e15a0b99" providerId="ADAL" clId="{F6008CB8-46E7-45A8-A94F-D65120E47E50}" dt="2023-11-28T00:34:48.747" v="925" actId="164"/>
          <ac:spMkLst>
            <pc:docMk/>
            <pc:sldMk cId="1750158584" sldId="286"/>
            <ac:spMk id="8" creationId="{25FE3A9D-AD73-8601-2663-1AE6C197EB6A}"/>
          </ac:spMkLst>
        </pc:spChg>
        <pc:spChg chg="add mod">
          <ac:chgData name="Nasarek, Robert" userId="ef15772d-541f-4c76-b011-6b78e15a0b99" providerId="ADAL" clId="{F6008CB8-46E7-45A8-A94F-D65120E47E50}" dt="2023-11-28T00:34:48.747" v="925" actId="164"/>
          <ac:spMkLst>
            <pc:docMk/>
            <pc:sldMk cId="1750158584" sldId="286"/>
            <ac:spMk id="9" creationId="{B8E93D24-6E8E-7D33-AC5E-F4686CFAB180}"/>
          </ac:spMkLst>
        </pc:spChg>
        <pc:spChg chg="mod">
          <ac:chgData name="Nasarek, Robert" userId="ef15772d-541f-4c76-b011-6b78e15a0b99" providerId="ADAL" clId="{F6008CB8-46E7-45A8-A94F-D65120E47E50}" dt="2023-11-28T00:29:09.668" v="631" actId="20577"/>
          <ac:spMkLst>
            <pc:docMk/>
            <pc:sldMk cId="1750158584" sldId="286"/>
            <ac:spMk id="25" creationId="{C22C905D-0A0D-7D22-17B7-8CC6D1D19B2B}"/>
          </ac:spMkLst>
        </pc:spChg>
        <pc:spChg chg="del">
          <ac:chgData name="Nasarek, Robert" userId="ef15772d-541f-4c76-b011-6b78e15a0b99" providerId="ADAL" clId="{F6008CB8-46E7-45A8-A94F-D65120E47E50}" dt="2023-11-28T00:29:12.414" v="632" actId="478"/>
          <ac:spMkLst>
            <pc:docMk/>
            <pc:sldMk cId="1750158584" sldId="286"/>
            <ac:spMk id="28" creationId="{F51262BA-B05E-34D3-9C6D-F50BFFBFFDC0}"/>
          </ac:spMkLst>
        </pc:spChg>
        <pc:spChg chg="del mod">
          <ac:chgData name="Nasarek, Robert" userId="ef15772d-541f-4c76-b011-6b78e15a0b99" providerId="ADAL" clId="{F6008CB8-46E7-45A8-A94F-D65120E47E50}" dt="2023-11-28T00:31:49.955" v="815" actId="478"/>
          <ac:spMkLst>
            <pc:docMk/>
            <pc:sldMk cId="1750158584" sldId="286"/>
            <ac:spMk id="30" creationId="{6374B377-76F8-128E-BB35-A8D291D18088}"/>
          </ac:spMkLst>
        </pc:spChg>
        <pc:spChg chg="del">
          <ac:chgData name="Nasarek, Robert" userId="ef15772d-541f-4c76-b011-6b78e15a0b99" providerId="ADAL" clId="{F6008CB8-46E7-45A8-A94F-D65120E47E50}" dt="2023-11-28T00:29:17.699" v="638" actId="478"/>
          <ac:spMkLst>
            <pc:docMk/>
            <pc:sldMk cId="1750158584" sldId="286"/>
            <ac:spMk id="31" creationId="{014A3FDB-460D-7D1E-8AA8-F702B73B4355}"/>
          </ac:spMkLst>
        </pc:spChg>
        <pc:spChg chg="del mod">
          <ac:chgData name="Nasarek, Robert" userId="ef15772d-541f-4c76-b011-6b78e15a0b99" providerId="ADAL" clId="{F6008CB8-46E7-45A8-A94F-D65120E47E50}" dt="2023-11-28T00:31:49.955" v="815" actId="478"/>
          <ac:spMkLst>
            <pc:docMk/>
            <pc:sldMk cId="1750158584" sldId="286"/>
            <ac:spMk id="32" creationId="{558D4D4B-A651-FD58-CFF8-54D86655E3E1}"/>
          </ac:spMkLst>
        </pc:spChg>
        <pc:spChg chg="mod">
          <ac:chgData name="Nasarek, Robert" userId="ef15772d-541f-4c76-b011-6b78e15a0b99" providerId="ADAL" clId="{F6008CB8-46E7-45A8-A94F-D65120E47E50}" dt="2023-11-28T00:27:55.620" v="533" actId="20577"/>
          <ac:spMkLst>
            <pc:docMk/>
            <pc:sldMk cId="1750158584" sldId="286"/>
            <ac:spMk id="37" creationId="{CC2E7EFF-4EB0-8523-AD84-0BF2B56288A3}"/>
          </ac:spMkLst>
        </pc:spChg>
        <pc:spChg chg="mod">
          <ac:chgData name="Nasarek, Robert" userId="ef15772d-541f-4c76-b011-6b78e15a0b99" providerId="ADAL" clId="{F6008CB8-46E7-45A8-A94F-D65120E47E50}" dt="2023-11-28T00:34:40.069" v="922" actId="164"/>
          <ac:spMkLst>
            <pc:docMk/>
            <pc:sldMk cId="1750158584" sldId="286"/>
            <ac:spMk id="38" creationId="{8A78067A-5644-37B2-C041-90A07140FDB9}"/>
          </ac:spMkLst>
        </pc:spChg>
        <pc:spChg chg="del">
          <ac:chgData name="Nasarek, Robert" userId="ef15772d-541f-4c76-b011-6b78e15a0b99" providerId="ADAL" clId="{F6008CB8-46E7-45A8-A94F-D65120E47E50}" dt="2023-11-28T00:28:22.893" v="545" actId="478"/>
          <ac:spMkLst>
            <pc:docMk/>
            <pc:sldMk cId="1750158584" sldId="286"/>
            <ac:spMk id="39" creationId="{8FF09E72-10A1-C9CE-0912-0253DB915AEA}"/>
          </ac:spMkLst>
        </pc:spChg>
        <pc:spChg chg="del">
          <ac:chgData name="Nasarek, Robert" userId="ef15772d-541f-4c76-b011-6b78e15a0b99" providerId="ADAL" clId="{F6008CB8-46E7-45A8-A94F-D65120E47E50}" dt="2023-11-28T00:28:23.669" v="546" actId="478"/>
          <ac:spMkLst>
            <pc:docMk/>
            <pc:sldMk cId="1750158584" sldId="286"/>
            <ac:spMk id="40" creationId="{37777254-C4CC-7134-FBCA-9C51CDC6CD37}"/>
          </ac:spMkLst>
        </pc:spChg>
        <pc:spChg chg="mod">
          <ac:chgData name="Nasarek, Robert" userId="ef15772d-541f-4c76-b011-6b78e15a0b99" providerId="ADAL" clId="{F6008CB8-46E7-45A8-A94F-D65120E47E50}" dt="2023-11-28T00:34:40.069" v="922" actId="164"/>
          <ac:spMkLst>
            <pc:docMk/>
            <pc:sldMk cId="1750158584" sldId="286"/>
            <ac:spMk id="41" creationId="{635B7DA3-C13D-8929-F4FA-B25C6274D22B}"/>
          </ac:spMkLst>
        </pc:spChg>
        <pc:grpChg chg="add mod">
          <ac:chgData name="Nasarek, Robert" userId="ef15772d-541f-4c76-b011-6b78e15a0b99" providerId="ADAL" clId="{F6008CB8-46E7-45A8-A94F-D65120E47E50}" dt="2023-11-28T00:34:40.069" v="922" actId="164"/>
          <ac:grpSpMkLst>
            <pc:docMk/>
            <pc:sldMk cId="1750158584" sldId="286"/>
            <ac:grpSpMk id="10" creationId="{F2181D59-2B31-AAF6-D5D1-50AC021DE17F}"/>
          </ac:grpSpMkLst>
        </pc:grpChg>
        <pc:grpChg chg="add mod">
          <ac:chgData name="Nasarek, Robert" userId="ef15772d-541f-4c76-b011-6b78e15a0b99" providerId="ADAL" clId="{F6008CB8-46E7-45A8-A94F-D65120E47E50}" dt="2023-11-28T00:34:48.747" v="925" actId="164"/>
          <ac:grpSpMkLst>
            <pc:docMk/>
            <pc:sldMk cId="1750158584" sldId="286"/>
            <ac:grpSpMk id="11" creationId="{0C50235E-AB0A-7672-B75E-AC9277E7330D}"/>
          </ac:grpSpMkLst>
        </pc:grpChg>
      </pc:sldChg>
      <pc:sldChg chg="addSp delSp modSp add mod modTransition delAnim modAnim">
        <pc:chgData name="Nasarek, Robert" userId="ef15772d-541f-4c76-b011-6b78e15a0b99" providerId="ADAL" clId="{F6008CB8-46E7-45A8-A94F-D65120E47E50}" dt="2023-11-28T00:35:20.507" v="934"/>
        <pc:sldMkLst>
          <pc:docMk/>
          <pc:sldMk cId="997855118" sldId="287"/>
        </pc:sldMkLst>
        <pc:spChg chg="add del mod">
          <ac:chgData name="Nasarek, Robert" userId="ef15772d-541f-4c76-b011-6b78e15a0b99" providerId="ADAL" clId="{F6008CB8-46E7-45A8-A94F-D65120E47E50}" dt="2023-11-28T00:32:17.756" v="837" actId="478"/>
          <ac:spMkLst>
            <pc:docMk/>
            <pc:sldMk cId="997855118" sldId="287"/>
            <ac:spMk id="3" creationId="{3669F852-52D4-4C38-2B00-D532CADC653D}"/>
          </ac:spMkLst>
        </pc:spChg>
        <pc:spChg chg="add del mod">
          <ac:chgData name="Nasarek, Robert" userId="ef15772d-541f-4c76-b011-6b78e15a0b99" providerId="ADAL" clId="{F6008CB8-46E7-45A8-A94F-D65120E47E50}" dt="2023-11-28T00:32:21.504" v="840" actId="478"/>
          <ac:spMkLst>
            <pc:docMk/>
            <pc:sldMk cId="997855118" sldId="287"/>
            <ac:spMk id="4" creationId="{8D12FA95-E5AB-0D38-0FC4-AF35C60E3AC2}"/>
          </ac:spMkLst>
        </pc:spChg>
        <pc:spChg chg="add mod">
          <ac:chgData name="Nasarek, Robert" userId="ef15772d-541f-4c76-b011-6b78e15a0b99" providerId="ADAL" clId="{F6008CB8-46E7-45A8-A94F-D65120E47E50}" dt="2023-11-28T00:35:18.728" v="933" actId="164"/>
          <ac:spMkLst>
            <pc:docMk/>
            <pc:sldMk cId="997855118" sldId="287"/>
            <ac:spMk id="8" creationId="{38FF5B21-CD94-C360-7DF0-8FF5DA73FB48}"/>
          </ac:spMkLst>
        </pc:spChg>
        <pc:spChg chg="add mod">
          <ac:chgData name="Nasarek, Robert" userId="ef15772d-541f-4c76-b011-6b78e15a0b99" providerId="ADAL" clId="{F6008CB8-46E7-45A8-A94F-D65120E47E50}" dt="2023-11-28T00:35:18.728" v="933" actId="164"/>
          <ac:spMkLst>
            <pc:docMk/>
            <pc:sldMk cId="997855118" sldId="287"/>
            <ac:spMk id="9" creationId="{A79A0D59-391B-DF9D-4BE2-5CC99B7F7BED}"/>
          </ac:spMkLst>
        </pc:spChg>
        <pc:spChg chg="mod">
          <ac:chgData name="Nasarek, Robert" userId="ef15772d-541f-4c76-b011-6b78e15a0b99" providerId="ADAL" clId="{F6008CB8-46E7-45A8-A94F-D65120E47E50}" dt="2023-11-28T00:32:12.388" v="835" actId="20577"/>
          <ac:spMkLst>
            <pc:docMk/>
            <pc:sldMk cId="997855118" sldId="287"/>
            <ac:spMk id="25" creationId="{C22C905D-0A0D-7D22-17B7-8CC6D1D19B2B}"/>
          </ac:spMkLst>
        </pc:spChg>
        <pc:spChg chg="del mod">
          <ac:chgData name="Nasarek, Robert" userId="ef15772d-541f-4c76-b011-6b78e15a0b99" providerId="ADAL" clId="{F6008CB8-46E7-45A8-A94F-D65120E47E50}" dt="2023-11-28T00:32:17.012" v="836" actId="478"/>
          <ac:spMkLst>
            <pc:docMk/>
            <pc:sldMk cId="997855118" sldId="287"/>
            <ac:spMk id="30" creationId="{6374B377-76F8-128E-BB35-A8D291D18088}"/>
          </ac:spMkLst>
        </pc:spChg>
        <pc:spChg chg="del mod">
          <ac:chgData name="Nasarek, Robert" userId="ef15772d-541f-4c76-b011-6b78e15a0b99" providerId="ADAL" clId="{F6008CB8-46E7-45A8-A94F-D65120E47E50}" dt="2023-11-28T00:32:20.642" v="839" actId="478"/>
          <ac:spMkLst>
            <pc:docMk/>
            <pc:sldMk cId="997855118" sldId="287"/>
            <ac:spMk id="32" creationId="{558D4D4B-A651-FD58-CFF8-54D86655E3E1}"/>
          </ac:spMkLst>
        </pc:spChg>
        <pc:spChg chg="mod">
          <ac:chgData name="Nasarek, Robert" userId="ef15772d-541f-4c76-b011-6b78e15a0b99" providerId="ADAL" clId="{F6008CB8-46E7-45A8-A94F-D65120E47E50}" dt="2023-11-28T00:30:10.119" v="711" actId="20577"/>
          <ac:spMkLst>
            <pc:docMk/>
            <pc:sldMk cId="997855118" sldId="287"/>
            <ac:spMk id="37" creationId="{CC2E7EFF-4EB0-8523-AD84-0BF2B56288A3}"/>
          </ac:spMkLst>
        </pc:spChg>
        <pc:spChg chg="mod">
          <ac:chgData name="Nasarek, Robert" userId="ef15772d-541f-4c76-b011-6b78e15a0b99" providerId="ADAL" clId="{F6008CB8-46E7-45A8-A94F-D65120E47E50}" dt="2023-11-28T00:35:10.969" v="930" actId="164"/>
          <ac:spMkLst>
            <pc:docMk/>
            <pc:sldMk cId="997855118" sldId="287"/>
            <ac:spMk id="38" creationId="{8A78067A-5644-37B2-C041-90A07140FDB9}"/>
          </ac:spMkLst>
        </pc:spChg>
        <pc:spChg chg="mod">
          <ac:chgData name="Nasarek, Robert" userId="ef15772d-541f-4c76-b011-6b78e15a0b99" providerId="ADAL" clId="{F6008CB8-46E7-45A8-A94F-D65120E47E50}" dt="2023-11-28T00:35:10.969" v="930" actId="164"/>
          <ac:spMkLst>
            <pc:docMk/>
            <pc:sldMk cId="997855118" sldId="287"/>
            <ac:spMk id="41" creationId="{635B7DA3-C13D-8929-F4FA-B25C6274D22B}"/>
          </ac:spMkLst>
        </pc:spChg>
        <pc:grpChg chg="add mod">
          <ac:chgData name="Nasarek, Robert" userId="ef15772d-541f-4c76-b011-6b78e15a0b99" providerId="ADAL" clId="{F6008CB8-46E7-45A8-A94F-D65120E47E50}" dt="2023-11-28T00:35:10.969" v="930" actId="164"/>
          <ac:grpSpMkLst>
            <pc:docMk/>
            <pc:sldMk cId="997855118" sldId="287"/>
            <ac:grpSpMk id="10" creationId="{8B4513D8-3CA3-934B-25A0-9B59EA1CB10D}"/>
          </ac:grpSpMkLst>
        </pc:grpChg>
        <pc:grpChg chg="add mod">
          <ac:chgData name="Nasarek, Robert" userId="ef15772d-541f-4c76-b011-6b78e15a0b99" providerId="ADAL" clId="{F6008CB8-46E7-45A8-A94F-D65120E47E50}" dt="2023-11-28T00:35:18.728" v="933" actId="164"/>
          <ac:grpSpMkLst>
            <pc:docMk/>
            <pc:sldMk cId="997855118" sldId="287"/>
            <ac:grpSpMk id="11" creationId="{73379348-D9B3-F7BE-B73E-D36D9E3707A6}"/>
          </ac:grpSpMkLst>
        </pc:grpChg>
      </pc:sldChg>
      <pc:sldChg chg="modSp add mod">
        <pc:chgData name="Nasarek, Robert" userId="ef15772d-541f-4c76-b011-6b78e15a0b99" providerId="ADAL" clId="{F6008CB8-46E7-45A8-A94F-D65120E47E50}" dt="2023-11-28T00:35:36.736" v="939" actId="6549"/>
        <pc:sldMkLst>
          <pc:docMk/>
          <pc:sldMk cId="1492743390" sldId="288"/>
        </pc:sldMkLst>
        <pc:spChg chg="mod">
          <ac:chgData name="Nasarek, Robert" userId="ef15772d-541f-4c76-b011-6b78e15a0b99" providerId="ADAL" clId="{F6008CB8-46E7-45A8-A94F-D65120E47E50}" dt="2023-11-28T00:35:33.838" v="938" actId="20577"/>
          <ac:spMkLst>
            <pc:docMk/>
            <pc:sldMk cId="1492743390" sldId="288"/>
            <ac:spMk id="2" creationId="{6B39661E-093F-1F5F-50D1-7086CD214B22}"/>
          </ac:spMkLst>
        </pc:spChg>
        <pc:spChg chg="mod">
          <ac:chgData name="Nasarek, Robert" userId="ef15772d-541f-4c76-b011-6b78e15a0b99" providerId="ADAL" clId="{F6008CB8-46E7-45A8-A94F-D65120E47E50}" dt="2023-11-28T00:35:36.736" v="939" actId="6549"/>
          <ac:spMkLst>
            <pc:docMk/>
            <pc:sldMk cId="1492743390" sldId="288"/>
            <ac:spMk id="5" creationId="{27F6BF67-56C9-0BED-A133-D41E671F5786}"/>
          </ac:spMkLst>
        </pc:spChg>
      </pc:sldChg>
      <pc:sldChg chg="delSp new del mod">
        <pc:chgData name="Nasarek, Robert" userId="ef15772d-541f-4c76-b011-6b78e15a0b99" providerId="ADAL" clId="{F6008CB8-46E7-45A8-A94F-D65120E47E50}" dt="2023-11-28T00:37:24.233" v="946" actId="47"/>
        <pc:sldMkLst>
          <pc:docMk/>
          <pc:sldMk cId="3352413673" sldId="289"/>
        </pc:sldMkLst>
        <pc:spChg chg="del">
          <ac:chgData name="Nasarek, Robert" userId="ef15772d-541f-4c76-b011-6b78e15a0b99" providerId="ADAL" clId="{F6008CB8-46E7-45A8-A94F-D65120E47E50}" dt="2023-11-28T00:37:13.524" v="941" actId="478"/>
          <ac:spMkLst>
            <pc:docMk/>
            <pc:sldMk cId="3352413673" sldId="289"/>
            <ac:spMk id="2" creationId="{C2FE777B-39C6-DDF8-1255-D3EB01D04F53}"/>
          </ac:spMkLst>
        </pc:spChg>
        <pc:spChg chg="del">
          <ac:chgData name="Nasarek, Robert" userId="ef15772d-541f-4c76-b011-6b78e15a0b99" providerId="ADAL" clId="{F6008CB8-46E7-45A8-A94F-D65120E47E50}" dt="2023-11-28T00:37:17.394" v="943" actId="478"/>
          <ac:spMkLst>
            <pc:docMk/>
            <pc:sldMk cId="3352413673" sldId="289"/>
            <ac:spMk id="3" creationId="{F2C5D4F1-B95F-DBC3-D8D1-1484203F0303}"/>
          </ac:spMkLst>
        </pc:spChg>
        <pc:spChg chg="del">
          <ac:chgData name="Nasarek, Robert" userId="ef15772d-541f-4c76-b011-6b78e15a0b99" providerId="ADAL" clId="{F6008CB8-46E7-45A8-A94F-D65120E47E50}" dt="2023-11-28T00:37:18.404" v="944" actId="478"/>
          <ac:spMkLst>
            <pc:docMk/>
            <pc:sldMk cId="3352413673" sldId="289"/>
            <ac:spMk id="4" creationId="{B2E8AFD1-C01E-375F-522C-9C5061578DD8}"/>
          </ac:spMkLst>
        </pc:spChg>
        <pc:spChg chg="del">
          <ac:chgData name="Nasarek, Robert" userId="ef15772d-541f-4c76-b011-6b78e15a0b99" providerId="ADAL" clId="{F6008CB8-46E7-45A8-A94F-D65120E47E50}" dt="2023-11-28T00:37:14.506" v="942" actId="478"/>
          <ac:spMkLst>
            <pc:docMk/>
            <pc:sldMk cId="3352413673" sldId="289"/>
            <ac:spMk id="5" creationId="{7195387E-1D67-FD16-C5CF-6FFE3BE1C136}"/>
          </ac:spMkLst>
        </pc:spChg>
      </pc:sldChg>
      <pc:sldChg chg="modSp add mod">
        <pc:chgData name="Nasarek, Robert" userId="ef15772d-541f-4c76-b011-6b78e15a0b99" providerId="ADAL" clId="{F6008CB8-46E7-45A8-A94F-D65120E47E50}" dt="2023-11-28T00:38:17.016" v="977" actId="20577"/>
        <pc:sldMkLst>
          <pc:docMk/>
          <pc:sldMk cId="3016235891" sldId="290"/>
        </pc:sldMkLst>
        <pc:spChg chg="mod">
          <ac:chgData name="Nasarek, Robert" userId="ef15772d-541f-4c76-b011-6b78e15a0b99" providerId="ADAL" clId="{F6008CB8-46E7-45A8-A94F-D65120E47E50}" dt="2023-11-28T00:37:37.781" v="972" actId="20577"/>
          <ac:spMkLst>
            <pc:docMk/>
            <pc:sldMk cId="3016235891" sldId="290"/>
            <ac:spMk id="2" creationId="{6B39661E-093F-1F5F-50D1-7086CD214B22}"/>
          </ac:spMkLst>
        </pc:spChg>
        <pc:spChg chg="mod">
          <ac:chgData name="Nasarek, Robert" userId="ef15772d-541f-4c76-b011-6b78e15a0b99" providerId="ADAL" clId="{F6008CB8-46E7-45A8-A94F-D65120E47E50}" dt="2023-11-28T00:38:17.016" v="977" actId="20577"/>
          <ac:spMkLst>
            <pc:docMk/>
            <pc:sldMk cId="3016235891" sldId="290"/>
            <ac:spMk id="18" creationId="{B149E95E-723D-90B4-06E1-AABD8C168177}"/>
          </ac:spMkLst>
        </pc:spChg>
      </pc:sldChg>
    </pc:docChg>
  </pc:docChgLst>
  <pc:docChgLst>
    <pc:chgData name="Nasarek, Robert" userId="S::r.nasarek@gnm.de::ef15772d-541f-4c76-b011-6b78e15a0b99" providerId="AD" clId="Web-{71F57241-3C45-2F22-876C-62B0F433B4A0}"/>
    <pc:docChg chg="addSld modSld sldOrd">
      <pc:chgData name="Nasarek, Robert" userId="S::r.nasarek@gnm.de::ef15772d-541f-4c76-b011-6b78e15a0b99" providerId="AD" clId="Web-{71F57241-3C45-2F22-876C-62B0F433B4A0}" dt="2023-05-09T10:42:35.337" v="65" actId="14100"/>
      <pc:docMkLst>
        <pc:docMk/>
      </pc:docMkLst>
      <pc:sldChg chg="delSp modSp">
        <pc:chgData name="Nasarek, Robert" userId="S::r.nasarek@gnm.de::ef15772d-541f-4c76-b011-6b78e15a0b99" providerId="AD" clId="Web-{71F57241-3C45-2F22-876C-62B0F433B4A0}" dt="2023-05-09T09:02:26.136" v="28"/>
        <pc:sldMkLst>
          <pc:docMk/>
          <pc:sldMk cId="0" sldId="256"/>
        </pc:sldMkLst>
        <pc:spChg chg="del mod">
          <ac:chgData name="Nasarek, Robert" userId="S::r.nasarek@gnm.de::ef15772d-541f-4c76-b011-6b78e15a0b99" providerId="AD" clId="Web-{71F57241-3C45-2F22-876C-62B0F433B4A0}" dt="2023-05-09T09:02:26.136" v="28"/>
          <ac:spMkLst>
            <pc:docMk/>
            <pc:sldMk cId="0" sldId="256"/>
            <ac:spMk id="3" creationId="{00000000-0000-0000-0000-000000000000}"/>
          </ac:spMkLst>
        </pc:spChg>
        <pc:spChg chg="mod">
          <ac:chgData name="Nasarek, Robert" userId="S::r.nasarek@gnm.de::ef15772d-541f-4c76-b011-6b78e15a0b99" providerId="AD" clId="Web-{71F57241-3C45-2F22-876C-62B0F433B4A0}" dt="2023-05-09T09:02:24.840" v="27" actId="20577"/>
          <ac:spMkLst>
            <pc:docMk/>
            <pc:sldMk cId="0" sldId="256"/>
            <ac:spMk id="8196" creationId="{00000000-0000-0000-0000-000000000000}"/>
          </ac:spMkLst>
        </pc:spChg>
      </pc:sldChg>
      <pc:sldChg chg="addSp delSp modSp add ord replId delAnim">
        <pc:chgData name="Nasarek, Robert" userId="S::r.nasarek@gnm.de::ef15772d-541f-4c76-b011-6b78e15a0b99" providerId="AD" clId="Web-{71F57241-3C45-2F22-876C-62B0F433B4A0}" dt="2023-05-09T10:42:35.337" v="65" actId="14100"/>
        <pc:sldMkLst>
          <pc:docMk/>
          <pc:sldMk cId="599077097" sldId="276"/>
        </pc:sldMkLst>
        <pc:spChg chg="mod">
          <ac:chgData name="Nasarek, Robert" userId="S::r.nasarek@gnm.de::ef15772d-541f-4c76-b011-6b78e15a0b99" providerId="AD" clId="Web-{71F57241-3C45-2F22-876C-62B0F433B4A0}" dt="2023-05-09T10:39:22.533" v="42" actId="1076"/>
          <ac:spMkLst>
            <pc:docMk/>
            <pc:sldMk cId="599077097" sldId="276"/>
            <ac:spMk id="2" creationId="{447C60B3-0C30-32BB-744F-F2B9220AAE21}"/>
          </ac:spMkLst>
        </pc:spChg>
        <pc:spChg chg="add del mod">
          <ac:chgData name="Nasarek, Robert" userId="S::r.nasarek@gnm.de::ef15772d-541f-4c76-b011-6b78e15a0b99" providerId="AD" clId="Web-{71F57241-3C45-2F22-876C-62B0F433B4A0}" dt="2023-05-09T10:39:25.143" v="43"/>
          <ac:spMkLst>
            <pc:docMk/>
            <pc:sldMk cId="599077097" sldId="276"/>
            <ac:spMk id="4" creationId="{83EBD187-F147-D501-0DC1-19B757A2CD6B}"/>
          </ac:spMkLst>
        </pc:spChg>
        <pc:spChg chg="del mod">
          <ac:chgData name="Nasarek, Robert" userId="S::r.nasarek@gnm.de::ef15772d-541f-4c76-b011-6b78e15a0b99" providerId="AD" clId="Web-{71F57241-3C45-2F22-876C-62B0F433B4A0}" dt="2023-05-09T10:39:08.361" v="38"/>
          <ac:spMkLst>
            <pc:docMk/>
            <pc:sldMk cId="599077097" sldId="276"/>
            <ac:spMk id="5" creationId="{D588C47B-E528-C74F-9F44-1FAA48EC5C34}"/>
          </ac:spMkLst>
        </pc:spChg>
        <pc:spChg chg="del">
          <ac:chgData name="Nasarek, Robert" userId="S::r.nasarek@gnm.de::ef15772d-541f-4c76-b011-6b78e15a0b99" providerId="AD" clId="Web-{71F57241-3C45-2F22-876C-62B0F433B4A0}" dt="2023-05-09T10:39:01.923" v="34"/>
          <ac:spMkLst>
            <pc:docMk/>
            <pc:sldMk cId="599077097" sldId="276"/>
            <ac:spMk id="19" creationId="{17205B38-C57C-2D46-C6E1-6C73D00EBA91}"/>
          </ac:spMkLst>
        </pc:spChg>
        <pc:spChg chg="add mod">
          <ac:chgData name="Nasarek, Robert" userId="S::r.nasarek@gnm.de::ef15772d-541f-4c76-b011-6b78e15a0b99" providerId="AD" clId="Web-{71F57241-3C45-2F22-876C-62B0F433B4A0}" dt="2023-05-09T10:42:23.196" v="61"/>
          <ac:spMkLst>
            <pc:docMk/>
            <pc:sldMk cId="599077097" sldId="276"/>
            <ac:spMk id="20" creationId="{C9342D37-1222-4480-6C21-2F5A69C5CAD3}"/>
          </ac:spMkLst>
        </pc:spChg>
        <pc:spChg chg="del">
          <ac:chgData name="Nasarek, Robert" userId="S::r.nasarek@gnm.de::ef15772d-541f-4c76-b011-6b78e15a0b99" providerId="AD" clId="Web-{71F57241-3C45-2F22-876C-62B0F433B4A0}" dt="2023-05-09T10:39:01.907" v="32"/>
          <ac:spMkLst>
            <pc:docMk/>
            <pc:sldMk cId="599077097" sldId="276"/>
            <ac:spMk id="22" creationId="{9870127D-3F27-31AD-43CD-D2D6604615FE}"/>
          </ac:spMkLst>
        </pc:spChg>
        <pc:spChg chg="del">
          <ac:chgData name="Nasarek, Robert" userId="S::r.nasarek@gnm.de::ef15772d-541f-4c76-b011-6b78e15a0b99" providerId="AD" clId="Web-{71F57241-3C45-2F22-876C-62B0F433B4A0}" dt="2023-05-09T10:39:05.189" v="36"/>
          <ac:spMkLst>
            <pc:docMk/>
            <pc:sldMk cId="599077097" sldId="276"/>
            <ac:spMk id="23" creationId="{89E2F280-44E8-7D09-D420-A685DB8518D7}"/>
          </ac:spMkLst>
        </pc:spChg>
        <pc:grpChg chg="del">
          <ac:chgData name="Nasarek, Robert" userId="S::r.nasarek@gnm.de::ef15772d-541f-4c76-b011-6b78e15a0b99" providerId="AD" clId="Web-{71F57241-3C45-2F22-876C-62B0F433B4A0}" dt="2023-05-09T10:39:03.064" v="35"/>
          <ac:grpSpMkLst>
            <pc:docMk/>
            <pc:sldMk cId="599077097" sldId="276"/>
            <ac:grpSpMk id="14" creationId="{6FB87895-028B-942D-D986-7680FEF079C1}"/>
          </ac:grpSpMkLst>
        </pc:grpChg>
        <pc:grpChg chg="del">
          <ac:chgData name="Nasarek, Robert" userId="S::r.nasarek@gnm.de::ef15772d-541f-4c76-b011-6b78e15a0b99" providerId="AD" clId="Web-{71F57241-3C45-2F22-876C-62B0F433B4A0}" dt="2023-05-09T10:39:01.923" v="33"/>
          <ac:grpSpMkLst>
            <pc:docMk/>
            <pc:sldMk cId="599077097" sldId="276"/>
            <ac:grpSpMk id="15" creationId="{4894A89B-72D6-CDF9-A1DB-D4FEC75F6302}"/>
          </ac:grpSpMkLst>
        </pc:grpChg>
        <pc:grpChg chg="del">
          <ac:chgData name="Nasarek, Robert" userId="S::r.nasarek@gnm.de::ef15772d-541f-4c76-b011-6b78e15a0b99" providerId="AD" clId="Web-{71F57241-3C45-2F22-876C-62B0F433B4A0}" dt="2023-05-09T10:39:01.907" v="31"/>
          <ac:grpSpMkLst>
            <pc:docMk/>
            <pc:sldMk cId="599077097" sldId="276"/>
            <ac:grpSpMk id="16" creationId="{54F41140-164F-B6F0-D28B-F6D7A885A5B7}"/>
          </ac:grpSpMkLst>
        </pc:grpChg>
        <pc:cxnChg chg="add del mod">
          <ac:chgData name="Nasarek, Robert" userId="S::r.nasarek@gnm.de::ef15772d-541f-4c76-b011-6b78e15a0b99" providerId="AD" clId="Web-{71F57241-3C45-2F22-876C-62B0F433B4A0}" dt="2023-05-09T10:40:35.489" v="46"/>
          <ac:cxnSpMkLst>
            <pc:docMk/>
            <pc:sldMk cId="599077097" sldId="276"/>
            <ac:cxnSpMk id="17" creationId="{0D1B3C86-8914-C308-E971-AC82267F6778}"/>
          </ac:cxnSpMkLst>
        </pc:cxnChg>
        <pc:cxnChg chg="add mod">
          <ac:chgData name="Nasarek, Robert" userId="S::r.nasarek@gnm.de::ef15772d-541f-4c76-b011-6b78e15a0b99" providerId="AD" clId="Web-{71F57241-3C45-2F22-876C-62B0F433B4A0}" dt="2023-05-09T10:42:35.337" v="65" actId="14100"/>
          <ac:cxnSpMkLst>
            <pc:docMk/>
            <pc:sldMk cId="599077097" sldId="276"/>
            <ac:cxnSpMk id="18" creationId="{15688080-9053-3B06-96C1-AF5FE8A09E97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FC0028AC-E49C-424A-8119-A9F37DEDBAE6}" type="datetimeFigureOut">
              <a:rPr lang="de-DE"/>
              <a:t>28.11.2023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300D335D-2A47-45A9-B30A-2E721F9C608E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ヒラギノ角ゴ Pro W3"/>
        <a:cs typeface="ヒラギノ角ゴ Pro W3"/>
      </a:defRPr>
    </a:lvl1pPr>
    <a:lvl2pPr marL="4572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ヒラギノ角ゴ Pro W3"/>
        <a:cs typeface="+mn-cs"/>
      </a:defRPr>
    </a:lvl2pPr>
    <a:lvl3pPr marL="9144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ヒラギノ角ゴ Pro W3"/>
        <a:cs typeface="+mn-cs"/>
      </a:defRPr>
    </a:lvl3pPr>
    <a:lvl4pPr marL="13716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ヒラギノ角ゴ Pro W3"/>
        <a:cs typeface="+mn-cs"/>
      </a:defRPr>
    </a:lvl4pPr>
    <a:lvl5pPr marL="18288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ヒラギノ角ゴ Pro W3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300D335D-2A47-45A9-B30A-2E721F9C608E}" type="slidenum">
              <a:rPr lang="de-DE"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D335D-2A47-45A9-B30A-2E721F9C608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627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D335D-2A47-45A9-B30A-2E721F9C608E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796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D335D-2A47-45A9-B30A-2E721F9C608E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0826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D335D-2A47-45A9-B30A-2E721F9C608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9918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D335D-2A47-45A9-B30A-2E721F9C608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283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D335D-2A47-45A9-B30A-2E721F9C608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4103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D335D-2A47-45A9-B30A-2E721F9C608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4035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D335D-2A47-45A9-B30A-2E721F9C608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598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D335D-2A47-45A9-B30A-2E721F9C608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5194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D335D-2A47-45A9-B30A-2E721F9C608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1650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D335D-2A47-45A9-B30A-2E721F9C608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8024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D335D-2A47-45A9-B30A-2E721F9C608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8912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D335D-2A47-45A9-B30A-2E721F9C608E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65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gangshal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gangshalle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E3E7CB0B-9043-4F3E-9819-B4A23A6A1F52}"/>
              </a:ext>
            </a:extLst>
          </p:cNvPr>
          <p:cNvSpPr/>
          <p:nvPr userDrawn="1"/>
        </p:nvSpPr>
        <p:spPr>
          <a:xfrm>
            <a:off x="119336" y="2808000"/>
            <a:ext cx="6397064" cy="1242000"/>
          </a:xfrm>
          <a:prstGeom prst="roundRect">
            <a:avLst>
              <a:gd name="adj" fmla="val 5983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540000" y="3336937"/>
            <a:ext cx="6048408" cy="2880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914400">
              <a:spcBef>
                <a:spcPts val="0"/>
              </a:spcBef>
              <a:buNone/>
              <a:defRPr lang="de-DE" sz="1600" b="0">
                <a:solidFill>
                  <a:schemeClr val="tx1"/>
                </a:solidFill>
                <a:latin typeface="CorpoS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10"/>
          </p:nvPr>
        </p:nvSpPr>
        <p:spPr bwMode="auto">
          <a:xfrm>
            <a:off x="540000" y="3649851"/>
            <a:ext cx="6048408" cy="40014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914400">
              <a:spcBef>
                <a:spcPts val="0"/>
              </a:spcBef>
              <a:buNone/>
              <a:defRPr lang="de-DE" sz="1200" b="0">
                <a:solidFill>
                  <a:schemeClr val="tx1"/>
                </a:solidFill>
                <a:latin typeface="CorpoS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540000" y="2934269"/>
            <a:ext cx="6048408" cy="35071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000" b="1">
                <a:solidFill>
                  <a:srgbClr val="C0372C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brei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540000" y="551853"/>
            <a:ext cx="11101138" cy="428876"/>
          </a:xfrm>
        </p:spPr>
        <p:txBody>
          <a:bodyPr>
            <a:noAutofit/>
          </a:bodyPr>
          <a:lstStyle>
            <a:lvl1pPr algn="l">
              <a:defRPr sz="2800">
                <a:latin typeface="CorpoS"/>
              </a:defRPr>
            </a:lvl1pPr>
          </a:lstStyle>
          <a:p>
            <a:pPr>
              <a:defRPr/>
            </a:pPr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540000" y="1700212"/>
            <a:ext cx="11101138" cy="4393083"/>
          </a:xfr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 sz="1800">
                <a:solidFill>
                  <a:schemeClr val="tx1"/>
                </a:solidFill>
                <a:latin typeface="Corpo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Formatvorlage des Untertitelmasters durch Klicken bearbeiten</a:t>
            </a:r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auto">
          <a:xfrm>
            <a:off x="540000" y="980728"/>
            <a:ext cx="7296151" cy="317500"/>
          </a:xfrm>
        </p:spPr>
        <p:txBody>
          <a:bodyPr>
            <a:noAutofit/>
          </a:bodyPr>
          <a:lstStyle>
            <a:lvl1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1pPr>
            <a:lvl2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2pPr>
            <a:lvl3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3pPr>
            <a:lvl4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4pPr>
            <a:lvl5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5pPr>
          </a:lstStyle>
          <a:p>
            <a:pPr lvl="0">
              <a:defRPr/>
            </a:pPr>
            <a:r>
              <a:rPr lang="en-US"/>
              <a:t>Textmasterformate durch Klicken bearbeiten</a:t>
            </a:r>
            <a:endParaRPr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B8A0268B-BD63-4817-930B-1C7D733BF6F4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540000" y="1700212"/>
            <a:ext cx="5466000" cy="4433887"/>
          </a:xfr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/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Textmasterformate durch Klicken bearbeiten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6186000" y="1700212"/>
            <a:ext cx="5455138" cy="4433887"/>
          </a:xfrm>
        </p:spPr>
        <p:txBody>
          <a:bodyPr rtlCol="0"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14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Textmasterformate durch Klicken bearbeiten</a:t>
            </a:r>
            <a:endParaRPr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3"/>
          </p:nvPr>
        </p:nvSpPr>
        <p:spPr bwMode="auto">
          <a:xfrm>
            <a:off x="540000" y="980728"/>
            <a:ext cx="7296151" cy="317500"/>
          </a:xfrm>
        </p:spPr>
        <p:txBody>
          <a:bodyPr>
            <a:noAutofit/>
          </a:bodyPr>
          <a:lstStyle>
            <a:lvl1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1pPr>
            <a:lvl2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2pPr>
            <a:lvl3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3pPr>
            <a:lvl4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4pPr>
            <a:lvl5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5pPr>
          </a:lstStyle>
          <a:p>
            <a:pPr lvl="0">
              <a:defRPr/>
            </a:pPr>
            <a:r>
              <a:rPr lang="en-US"/>
              <a:t>Textmasterformate durch Klicken bearbeiten</a:t>
            </a:r>
            <a:endParaRPr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4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5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597585D0-ACCF-42DF-8F74-304F3E1F096D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40000" y="1700214"/>
            <a:ext cx="5374250" cy="575965"/>
          </a:xfrm>
        </p:spPr>
        <p:txBody>
          <a:bodyPr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540000" y="2276178"/>
            <a:ext cx="5374250" cy="3857922"/>
          </a:xfrm>
        </p:spPr>
        <p:txBody>
          <a:bodyPr>
            <a:normAutofit/>
          </a:bodyPr>
          <a:lstStyle>
            <a:lvl1pPr marL="180975" indent="-180975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274252" y="1700214"/>
            <a:ext cx="5366886" cy="57596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 bwMode="auto">
          <a:xfrm>
            <a:off x="6274252" y="2276178"/>
            <a:ext cx="5366886" cy="3857922"/>
          </a:xfrm>
        </p:spPr>
        <p:txBody>
          <a:bodyPr>
            <a:normAutofit/>
          </a:bodyPr>
          <a:lstStyle>
            <a:lvl1pPr marL="180975" indent="-180975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 bwMode="auto">
          <a:xfrm>
            <a:off x="540000" y="981076"/>
            <a:ext cx="10752667" cy="287337"/>
          </a:xfrm>
        </p:spPr>
        <p:txBody>
          <a:bodyPr>
            <a:noAutofit/>
          </a:bodyPr>
          <a:lstStyle>
            <a:lvl1pPr>
              <a:buFontTx/>
              <a:buNone/>
              <a:tabLst>
                <a:tab pos="542925" algn="l"/>
              </a:tabLst>
              <a:defRPr sz="1800"/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 sz="1800"/>
            </a:lvl5pPr>
          </a:lstStyle>
          <a:p>
            <a:pPr lvl="0">
              <a:defRPr/>
            </a:pPr>
            <a:r>
              <a:rPr lang="en-US"/>
              <a:t>Textmasterformate durch Klicken bearbeiten</a:t>
            </a:r>
            <a:endParaRPr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4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5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B4E82AD-6CA2-4902-9FB9-301E7E5CAE85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 bwMode="auto">
          <a:xfrm>
            <a:off x="540000" y="548681"/>
            <a:ext cx="5556000" cy="55854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6456001" y="1700212"/>
            <a:ext cx="5185138" cy="4433887"/>
          </a:xfrm>
        </p:spPr>
        <p:txBody>
          <a:bodyPr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Textmasterformate durch Klicken bearbeiten</a:t>
            </a:r>
            <a:endParaRPr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9BCAA3D-7CD9-4DBE-8DAB-4D68A5C47048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Lis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7" name="Textplatzhalter 8"/>
          <p:cNvSpPr>
            <a:spLocks noGrp="1"/>
          </p:cNvSpPr>
          <p:nvPr>
            <p:ph type="body" sz="quarter" idx="13"/>
          </p:nvPr>
        </p:nvSpPr>
        <p:spPr bwMode="auto">
          <a:xfrm>
            <a:off x="540000" y="980728"/>
            <a:ext cx="7296151" cy="317500"/>
          </a:xfrm>
        </p:spPr>
        <p:txBody>
          <a:bodyPr>
            <a:noAutofit/>
          </a:bodyPr>
          <a:lstStyle>
            <a:lvl1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1pPr>
            <a:lvl2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2pPr>
            <a:lvl3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3pPr>
            <a:lvl4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4pPr>
            <a:lvl5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5pPr>
          </a:lstStyle>
          <a:p>
            <a:pPr lvl="0">
              <a:defRPr/>
            </a:pPr>
            <a:r>
              <a:rPr lang="en-US"/>
              <a:t>Textmasterformate durch Klicken bearbeiten</a:t>
            </a:r>
            <a:endParaRPr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23E10633-DB62-4C14-83FC-5DB9933BD3DA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Z:\01 Projekte\Germanisches Nationalmuseum\GNM_1103_5837 Pressemappe\02_Anlieferung\2011_11_23 Langer_Bilder\Haupteingang_Tags_2.tif"/>
          <p:cNvPicPr>
            <a:picLocks noChangeAspect="1" noChangeArrowheads="1"/>
          </p:cNvPicPr>
          <p:nvPr userDrawn="1"/>
        </p:nvPicPr>
        <p:blipFill>
          <a:blip r:embed="rId4">
            <a:lum bright="-10000"/>
          </a:blip>
          <a:srcRect l="137" t="24631" r="100" b="6105"/>
          <a:stretch/>
        </p:blipFill>
        <p:spPr bwMode="auto">
          <a:xfrm>
            <a:off x="179388" y="179388"/>
            <a:ext cx="11830050" cy="6484937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AutoShape 6"/>
          <p:cNvSpPr>
            <a:spLocks noChangeAspect="1" noChangeArrowheads="1" noTextEdit="1"/>
          </p:cNvSpPr>
          <p:nvPr userDrawn="1"/>
        </p:nvSpPr>
        <p:spPr bwMode="auto">
          <a:xfrm>
            <a:off x="3392488" y="4713288"/>
            <a:ext cx="4851400" cy="315753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grpSp>
        <p:nvGrpSpPr>
          <p:cNvPr id="1028" name="Gruppieren 12"/>
          <p:cNvGrpSpPr/>
          <p:nvPr userDrawn="1"/>
        </p:nvGrpSpPr>
        <p:grpSpPr bwMode="auto">
          <a:xfrm>
            <a:off x="10336213" y="2809875"/>
            <a:ext cx="1849437" cy="1239838"/>
            <a:chOff x="3440113" y="699804"/>
            <a:chExt cx="5311775" cy="3562350"/>
          </a:xfrm>
        </p:grpSpPr>
        <p:sp>
          <p:nvSpPr>
            <p:cNvPr id="1029" name="Rectangle 13"/>
            <p:cNvSpPr>
              <a:spLocks noChangeArrowheads="1"/>
            </p:cNvSpPr>
            <p:nvPr userDrawn="1"/>
          </p:nvSpPr>
          <p:spPr bwMode="auto">
            <a:xfrm>
              <a:off x="3440113" y="699804"/>
              <a:ext cx="5311775" cy="3562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/>
                  <a:ea typeface="ヒラギノ角ゴ Pro W3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  <a:ea typeface="ヒラギノ角ゴ Pro W3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  <a:ea typeface="ヒラギノ角ゴ Pro W3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  <a:ea typeface="ヒラギノ角ゴ Pro W3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  <a:ea typeface="ヒラギノ角ゴ Pro W3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ヒラギノ角ゴ Pro W3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ヒラギノ角ゴ Pro W3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ヒラギノ角ゴ Pro W3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ヒラギノ角ゴ Pro W3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30" name="Freeform 9"/>
            <p:cNvSpPr>
              <a:spLocks noEditPoints="1"/>
            </p:cNvSpPr>
            <p:nvPr userDrawn="1"/>
          </p:nvSpPr>
          <p:spPr bwMode="auto">
            <a:xfrm>
              <a:off x="3929063" y="1204629"/>
              <a:ext cx="4322376" cy="2552700"/>
            </a:xfrm>
            <a:custGeom>
              <a:avLst/>
              <a:gdLst>
                <a:gd name="T0" fmla="*/ 4301452 w 4338"/>
                <a:gd name="T1" fmla="*/ 1585466 h 2560"/>
                <a:gd name="T2" fmla="*/ 4322376 w 4338"/>
                <a:gd name="T3" fmla="*/ 2552700 h 2560"/>
                <a:gd name="T4" fmla="*/ 20924 w 4338"/>
                <a:gd name="T5" fmla="*/ 1564526 h 2560"/>
                <a:gd name="T6" fmla="*/ 4301452 w 4338"/>
                <a:gd name="T7" fmla="*/ 21937 h 2560"/>
                <a:gd name="T8" fmla="*/ 3986590 w 4338"/>
                <a:gd name="T9" fmla="*/ 2012246 h 2560"/>
                <a:gd name="T10" fmla="*/ 3502340 w 4338"/>
                <a:gd name="T11" fmla="*/ 1640309 h 2560"/>
                <a:gd name="T12" fmla="*/ 777191 w 4338"/>
                <a:gd name="T13" fmla="*/ 2012246 h 2560"/>
                <a:gd name="T14" fmla="*/ 292941 w 4338"/>
                <a:gd name="T15" fmla="*/ 1640309 h 2560"/>
                <a:gd name="T16" fmla="*/ 1130912 w 4338"/>
                <a:gd name="T17" fmla="*/ 1663244 h 2560"/>
                <a:gd name="T18" fmla="*/ 1587263 w 4338"/>
                <a:gd name="T19" fmla="*/ 1663244 h 2560"/>
                <a:gd name="T20" fmla="*/ 2031656 w 4338"/>
                <a:gd name="T21" fmla="*/ 1830765 h 2560"/>
                <a:gd name="T22" fmla="*/ 1950948 w 4338"/>
                <a:gd name="T23" fmla="*/ 1969368 h 2560"/>
                <a:gd name="T24" fmla="*/ 1762629 w 4338"/>
                <a:gd name="T25" fmla="*/ 2219652 h 2560"/>
                <a:gd name="T26" fmla="*/ 1915078 w 4338"/>
                <a:gd name="T27" fmla="*/ 1635323 h 2560"/>
                <a:gd name="T28" fmla="*/ 2656398 w 4338"/>
                <a:gd name="T29" fmla="*/ 1663244 h 2560"/>
                <a:gd name="T30" fmla="*/ 2346518 w 4338"/>
                <a:gd name="T31" fmla="*/ 2073072 h 2560"/>
                <a:gd name="T32" fmla="*/ 2856674 w 4338"/>
                <a:gd name="T33" fmla="*/ 1663244 h 2560"/>
                <a:gd name="T34" fmla="*/ 3313024 w 4338"/>
                <a:gd name="T35" fmla="*/ 1663244 h 2560"/>
                <a:gd name="T36" fmla="*/ 393577 w 4338"/>
                <a:gd name="T37" fmla="*/ 373931 h 2560"/>
                <a:gd name="T38" fmla="*/ 146471 w 4338"/>
                <a:gd name="T39" fmla="*/ 364956 h 2560"/>
                <a:gd name="T40" fmla="*/ 363685 w 4338"/>
                <a:gd name="T41" fmla="*/ 613246 h 2560"/>
                <a:gd name="T42" fmla="*/ 961524 w 4338"/>
                <a:gd name="T43" fmla="*/ 349002 h 2560"/>
                <a:gd name="T44" fmla="*/ 922665 w 4338"/>
                <a:gd name="T45" fmla="*/ 349002 h 2560"/>
                <a:gd name="T46" fmla="*/ 1599219 w 4338"/>
                <a:gd name="T47" fmla="*/ 111681 h 2560"/>
                <a:gd name="T48" fmla="*/ 2423241 w 4338"/>
                <a:gd name="T49" fmla="*/ 123646 h 2560"/>
                <a:gd name="T50" fmla="*/ 1930024 w 4338"/>
                <a:gd name="T51" fmla="*/ 447720 h 2560"/>
                <a:gd name="T52" fmla="*/ 1203649 w 4338"/>
                <a:gd name="T53" fmla="*/ 225356 h 2560"/>
                <a:gd name="T54" fmla="*/ 891777 w 4338"/>
                <a:gd name="T55" fmla="*/ 607263 h 2560"/>
                <a:gd name="T56" fmla="*/ 1918067 w 4338"/>
                <a:gd name="T57" fmla="*/ 418802 h 2560"/>
                <a:gd name="T58" fmla="*/ 4182880 w 4338"/>
                <a:gd name="T59" fmla="*/ 185470 h 2560"/>
                <a:gd name="T60" fmla="*/ 4056338 w 4338"/>
                <a:gd name="T61" fmla="*/ 584329 h 2560"/>
                <a:gd name="T62" fmla="*/ 4059327 w 4338"/>
                <a:gd name="T63" fmla="*/ 329059 h 2560"/>
                <a:gd name="T64" fmla="*/ 3919831 w 4338"/>
                <a:gd name="T65" fmla="*/ 151567 h 2560"/>
                <a:gd name="T66" fmla="*/ 3719555 w 4338"/>
                <a:gd name="T67" fmla="*/ 577349 h 2560"/>
                <a:gd name="T68" fmla="*/ 3919831 w 4338"/>
                <a:gd name="T69" fmla="*/ 151567 h 2560"/>
                <a:gd name="T70" fmla="*/ 3322988 w 4338"/>
                <a:gd name="T71" fmla="*/ 606266 h 2560"/>
                <a:gd name="T72" fmla="*/ 3616926 w 4338"/>
                <a:gd name="T73" fmla="*/ 122649 h 2560"/>
                <a:gd name="T74" fmla="*/ 2849699 w 4338"/>
                <a:gd name="T75" fmla="*/ 365953 h 2560"/>
                <a:gd name="T76" fmla="*/ 2880588 w 4338"/>
                <a:gd name="T77" fmla="*/ 368945 h 2560"/>
                <a:gd name="T78" fmla="*/ 2709207 w 4338"/>
                <a:gd name="T79" fmla="*/ 117664 h 2560"/>
                <a:gd name="T80" fmla="*/ 2583661 w 4338"/>
                <a:gd name="T81" fmla="*/ 497577 h 2560"/>
                <a:gd name="T82" fmla="*/ 2616542 w 4338"/>
                <a:gd name="T83" fmla="*/ 238318 h 2560"/>
                <a:gd name="T84" fmla="*/ 2500960 w 4338"/>
                <a:gd name="T85" fmla="*/ 123646 h 2560"/>
                <a:gd name="T86" fmla="*/ 859892 w 4338"/>
                <a:gd name="T87" fmla="*/ 121652 h 2560"/>
                <a:gd name="T88" fmla="*/ 659616 w 4338"/>
                <a:gd name="T89" fmla="*/ 354985 h 2560"/>
                <a:gd name="T90" fmla="*/ 2570708 w 4338"/>
                <a:gd name="T91" fmla="*/ 1144726 h 2560"/>
                <a:gd name="T92" fmla="*/ 2467082 w 4338"/>
                <a:gd name="T93" fmla="*/ 1144726 h 2560"/>
                <a:gd name="T94" fmla="*/ 4003529 w 4338"/>
                <a:gd name="T95" fmla="*/ 1389028 h 2560"/>
                <a:gd name="T96" fmla="*/ 4003529 w 4338"/>
                <a:gd name="T97" fmla="*/ 804699 h 2560"/>
                <a:gd name="T98" fmla="*/ 3210395 w 4338"/>
                <a:gd name="T99" fmla="*/ 804699 h 2560"/>
                <a:gd name="T100" fmla="*/ 1810456 w 4338"/>
                <a:gd name="T101" fmla="*/ 1484754 h 2560"/>
                <a:gd name="T102" fmla="*/ 1507551 w 4338"/>
                <a:gd name="T103" fmla="*/ 1484754 h 2560"/>
                <a:gd name="T104" fmla="*/ 1663985 w 4338"/>
                <a:gd name="T105" fmla="*/ 804699 h 2560"/>
                <a:gd name="T106" fmla="*/ 612785 w 4338"/>
                <a:gd name="T107" fmla="*/ 1256407 h 2560"/>
                <a:gd name="T108" fmla="*/ 118571 w 4338"/>
                <a:gd name="T109" fmla="*/ 1484754 h 2560"/>
                <a:gd name="T110" fmla="*/ 1061164 w 4338"/>
                <a:gd name="T111" fmla="*/ 783759 h 2560"/>
                <a:gd name="T112" fmla="*/ 1061164 w 4338"/>
                <a:gd name="T113" fmla="*/ 1013103 h 2560"/>
                <a:gd name="T114" fmla="*/ 3336938 w 4338"/>
                <a:gd name="T115" fmla="*/ 1484754 h 2560"/>
                <a:gd name="T116" fmla="*/ 3411668 w 4338"/>
                <a:gd name="T117" fmla="*/ 1320225 h 256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338" h="2560" extrusionOk="0">
                  <a:moveTo>
                    <a:pt x="3568" y="1016"/>
                  </a:moveTo>
                  <a:lnTo>
                    <a:pt x="3568" y="1016"/>
                  </a:lnTo>
                  <a:lnTo>
                    <a:pt x="3468" y="1227"/>
                  </a:lnTo>
                  <a:lnTo>
                    <a:pt x="3669" y="1227"/>
                  </a:lnTo>
                  <a:lnTo>
                    <a:pt x="3568" y="1016"/>
                  </a:lnTo>
                  <a:close/>
                  <a:moveTo>
                    <a:pt x="4317" y="1590"/>
                  </a:moveTo>
                  <a:lnTo>
                    <a:pt x="4317" y="1590"/>
                  </a:lnTo>
                  <a:lnTo>
                    <a:pt x="21" y="1590"/>
                  </a:lnTo>
                  <a:lnTo>
                    <a:pt x="21" y="2538"/>
                  </a:lnTo>
                  <a:lnTo>
                    <a:pt x="4317" y="2538"/>
                  </a:lnTo>
                  <a:lnTo>
                    <a:pt x="4317" y="1590"/>
                  </a:lnTo>
                  <a:close/>
                  <a:moveTo>
                    <a:pt x="4338" y="2560"/>
                  </a:moveTo>
                  <a:lnTo>
                    <a:pt x="4338" y="2560"/>
                  </a:lnTo>
                  <a:lnTo>
                    <a:pt x="0" y="2560"/>
                  </a:lnTo>
                  <a:lnTo>
                    <a:pt x="0" y="0"/>
                  </a:lnTo>
                  <a:lnTo>
                    <a:pt x="4338" y="0"/>
                  </a:lnTo>
                  <a:lnTo>
                    <a:pt x="4338" y="2560"/>
                  </a:lnTo>
                  <a:close/>
                  <a:moveTo>
                    <a:pt x="21" y="1569"/>
                  </a:moveTo>
                  <a:lnTo>
                    <a:pt x="21" y="1569"/>
                  </a:lnTo>
                  <a:lnTo>
                    <a:pt x="4317" y="1569"/>
                  </a:lnTo>
                  <a:lnTo>
                    <a:pt x="4317" y="724"/>
                  </a:lnTo>
                  <a:lnTo>
                    <a:pt x="21" y="724"/>
                  </a:lnTo>
                  <a:lnTo>
                    <a:pt x="21" y="1569"/>
                  </a:lnTo>
                  <a:close/>
                  <a:moveTo>
                    <a:pt x="4317" y="22"/>
                  </a:moveTo>
                  <a:lnTo>
                    <a:pt x="4317" y="22"/>
                  </a:lnTo>
                  <a:lnTo>
                    <a:pt x="21" y="22"/>
                  </a:lnTo>
                  <a:lnTo>
                    <a:pt x="21" y="702"/>
                  </a:lnTo>
                  <a:lnTo>
                    <a:pt x="4317" y="702"/>
                  </a:lnTo>
                  <a:lnTo>
                    <a:pt x="4317" y="22"/>
                  </a:lnTo>
                  <a:close/>
                  <a:moveTo>
                    <a:pt x="4001" y="2018"/>
                  </a:moveTo>
                  <a:lnTo>
                    <a:pt x="4001" y="2018"/>
                  </a:lnTo>
                  <a:lnTo>
                    <a:pt x="3780" y="2474"/>
                  </a:lnTo>
                  <a:lnTo>
                    <a:pt x="3558" y="2018"/>
                  </a:lnTo>
                  <a:lnTo>
                    <a:pt x="3475" y="2450"/>
                  </a:lnTo>
                  <a:lnTo>
                    <a:pt x="3350" y="2450"/>
                  </a:lnTo>
                  <a:lnTo>
                    <a:pt x="3515" y="1645"/>
                  </a:lnTo>
                  <a:lnTo>
                    <a:pt x="3780" y="2202"/>
                  </a:lnTo>
                  <a:lnTo>
                    <a:pt x="4044" y="1645"/>
                  </a:lnTo>
                  <a:lnTo>
                    <a:pt x="4210" y="2450"/>
                  </a:lnTo>
                  <a:lnTo>
                    <a:pt x="4085" y="2450"/>
                  </a:lnTo>
                  <a:lnTo>
                    <a:pt x="4001" y="2018"/>
                  </a:lnTo>
                  <a:close/>
                  <a:moveTo>
                    <a:pt x="780" y="2018"/>
                  </a:moveTo>
                  <a:lnTo>
                    <a:pt x="780" y="2018"/>
                  </a:lnTo>
                  <a:lnTo>
                    <a:pt x="558" y="2474"/>
                  </a:lnTo>
                  <a:lnTo>
                    <a:pt x="336" y="2018"/>
                  </a:lnTo>
                  <a:lnTo>
                    <a:pt x="253" y="2450"/>
                  </a:lnTo>
                  <a:lnTo>
                    <a:pt x="128" y="2450"/>
                  </a:lnTo>
                  <a:lnTo>
                    <a:pt x="294" y="1645"/>
                  </a:lnTo>
                  <a:lnTo>
                    <a:pt x="558" y="2202"/>
                  </a:lnTo>
                  <a:lnTo>
                    <a:pt x="823" y="1645"/>
                  </a:lnTo>
                  <a:lnTo>
                    <a:pt x="988" y="2450"/>
                  </a:lnTo>
                  <a:lnTo>
                    <a:pt x="863" y="2450"/>
                  </a:lnTo>
                  <a:lnTo>
                    <a:pt x="780" y="2018"/>
                  </a:lnTo>
                  <a:close/>
                  <a:moveTo>
                    <a:pt x="1135" y="1668"/>
                  </a:moveTo>
                  <a:lnTo>
                    <a:pt x="1135" y="1668"/>
                  </a:lnTo>
                  <a:lnTo>
                    <a:pt x="1135" y="2127"/>
                  </a:lnTo>
                  <a:cubicBezTo>
                    <a:pt x="1135" y="2249"/>
                    <a:pt x="1171" y="2351"/>
                    <a:pt x="1303" y="2351"/>
                  </a:cubicBezTo>
                  <a:cubicBezTo>
                    <a:pt x="1435" y="2351"/>
                    <a:pt x="1471" y="2249"/>
                    <a:pt x="1471" y="2127"/>
                  </a:cubicBezTo>
                  <a:lnTo>
                    <a:pt x="1471" y="1668"/>
                  </a:lnTo>
                  <a:lnTo>
                    <a:pt x="1593" y="1668"/>
                  </a:lnTo>
                  <a:lnTo>
                    <a:pt x="1593" y="2159"/>
                  </a:lnTo>
                  <a:cubicBezTo>
                    <a:pt x="1593" y="2332"/>
                    <a:pt x="1485" y="2466"/>
                    <a:pt x="1303" y="2466"/>
                  </a:cubicBezTo>
                  <a:cubicBezTo>
                    <a:pt x="1121" y="2466"/>
                    <a:pt x="1013" y="2332"/>
                    <a:pt x="1013" y="2159"/>
                  </a:cubicBezTo>
                  <a:lnTo>
                    <a:pt x="1013" y="1668"/>
                  </a:lnTo>
                  <a:lnTo>
                    <a:pt x="1135" y="1668"/>
                  </a:lnTo>
                  <a:close/>
                  <a:moveTo>
                    <a:pt x="2039" y="1836"/>
                  </a:moveTo>
                  <a:lnTo>
                    <a:pt x="2039" y="1836"/>
                  </a:lnTo>
                  <a:lnTo>
                    <a:pt x="2033" y="1824"/>
                  </a:lnTo>
                  <a:cubicBezTo>
                    <a:pt x="2006" y="1780"/>
                    <a:pt x="1973" y="1758"/>
                    <a:pt x="1920" y="1758"/>
                  </a:cubicBezTo>
                  <a:cubicBezTo>
                    <a:pt x="1862" y="1758"/>
                    <a:pt x="1803" y="1797"/>
                    <a:pt x="1803" y="1855"/>
                  </a:cubicBezTo>
                  <a:cubicBezTo>
                    <a:pt x="1803" y="1905"/>
                    <a:pt x="1853" y="1934"/>
                    <a:pt x="1903" y="1953"/>
                  </a:cubicBezTo>
                  <a:lnTo>
                    <a:pt x="1958" y="1975"/>
                  </a:lnTo>
                  <a:cubicBezTo>
                    <a:pt x="2071" y="2019"/>
                    <a:pt x="2160" y="2083"/>
                    <a:pt x="2160" y="2222"/>
                  </a:cubicBezTo>
                  <a:cubicBezTo>
                    <a:pt x="2160" y="2371"/>
                    <a:pt x="2044" y="2478"/>
                    <a:pt x="1898" y="2478"/>
                  </a:cubicBezTo>
                  <a:cubicBezTo>
                    <a:pt x="1765" y="2478"/>
                    <a:pt x="1661" y="2380"/>
                    <a:pt x="1644" y="2248"/>
                  </a:cubicBezTo>
                  <a:lnTo>
                    <a:pt x="1642" y="2236"/>
                  </a:lnTo>
                  <a:lnTo>
                    <a:pt x="1770" y="2209"/>
                  </a:lnTo>
                  <a:lnTo>
                    <a:pt x="1769" y="2226"/>
                  </a:lnTo>
                  <a:cubicBezTo>
                    <a:pt x="1768" y="2303"/>
                    <a:pt x="1830" y="2360"/>
                    <a:pt x="1906" y="2360"/>
                  </a:cubicBezTo>
                  <a:cubicBezTo>
                    <a:pt x="1981" y="2360"/>
                    <a:pt x="2036" y="2297"/>
                    <a:pt x="2036" y="2222"/>
                  </a:cubicBezTo>
                  <a:cubicBezTo>
                    <a:pt x="2036" y="2148"/>
                    <a:pt x="1978" y="2115"/>
                    <a:pt x="1910" y="2087"/>
                  </a:cubicBezTo>
                  <a:lnTo>
                    <a:pt x="1856" y="2064"/>
                  </a:lnTo>
                  <a:cubicBezTo>
                    <a:pt x="1768" y="2026"/>
                    <a:pt x="1679" y="1972"/>
                    <a:pt x="1679" y="1855"/>
                  </a:cubicBezTo>
                  <a:cubicBezTo>
                    <a:pt x="1679" y="1719"/>
                    <a:pt x="1799" y="1640"/>
                    <a:pt x="1922" y="1640"/>
                  </a:cubicBezTo>
                  <a:cubicBezTo>
                    <a:pt x="2013" y="1640"/>
                    <a:pt x="2089" y="1685"/>
                    <a:pt x="2134" y="1764"/>
                  </a:cubicBezTo>
                  <a:lnTo>
                    <a:pt x="2140" y="1776"/>
                  </a:lnTo>
                  <a:lnTo>
                    <a:pt x="2039" y="1836"/>
                  </a:lnTo>
                  <a:close/>
                  <a:moveTo>
                    <a:pt x="2233" y="1668"/>
                  </a:moveTo>
                  <a:lnTo>
                    <a:pt x="2233" y="1668"/>
                  </a:lnTo>
                  <a:lnTo>
                    <a:pt x="2666" y="1668"/>
                  </a:lnTo>
                  <a:lnTo>
                    <a:pt x="2666" y="1781"/>
                  </a:lnTo>
                  <a:lnTo>
                    <a:pt x="2355" y="1781"/>
                  </a:lnTo>
                  <a:lnTo>
                    <a:pt x="2355" y="1965"/>
                  </a:lnTo>
                  <a:lnTo>
                    <a:pt x="2657" y="1965"/>
                  </a:lnTo>
                  <a:lnTo>
                    <a:pt x="2657" y="2079"/>
                  </a:lnTo>
                  <a:lnTo>
                    <a:pt x="2355" y="2079"/>
                  </a:lnTo>
                  <a:lnTo>
                    <a:pt x="2355" y="2337"/>
                  </a:lnTo>
                  <a:lnTo>
                    <a:pt x="2666" y="2337"/>
                  </a:lnTo>
                  <a:lnTo>
                    <a:pt x="2666" y="2450"/>
                  </a:lnTo>
                  <a:lnTo>
                    <a:pt x="2233" y="2450"/>
                  </a:lnTo>
                  <a:lnTo>
                    <a:pt x="2233" y="1668"/>
                  </a:lnTo>
                  <a:close/>
                  <a:moveTo>
                    <a:pt x="2867" y="1668"/>
                  </a:moveTo>
                  <a:lnTo>
                    <a:pt x="2867" y="1668"/>
                  </a:lnTo>
                  <a:lnTo>
                    <a:pt x="2867" y="2127"/>
                  </a:lnTo>
                  <a:cubicBezTo>
                    <a:pt x="2867" y="2249"/>
                    <a:pt x="2903" y="2351"/>
                    <a:pt x="3035" y="2351"/>
                  </a:cubicBezTo>
                  <a:cubicBezTo>
                    <a:pt x="3167" y="2351"/>
                    <a:pt x="3203" y="2249"/>
                    <a:pt x="3203" y="2127"/>
                  </a:cubicBezTo>
                  <a:lnTo>
                    <a:pt x="3203" y="1668"/>
                  </a:lnTo>
                  <a:lnTo>
                    <a:pt x="3325" y="1668"/>
                  </a:lnTo>
                  <a:lnTo>
                    <a:pt x="3325" y="2159"/>
                  </a:lnTo>
                  <a:cubicBezTo>
                    <a:pt x="3325" y="2332"/>
                    <a:pt x="3217" y="2466"/>
                    <a:pt x="3035" y="2466"/>
                  </a:cubicBezTo>
                  <a:cubicBezTo>
                    <a:pt x="2853" y="2466"/>
                    <a:pt x="2745" y="2332"/>
                    <a:pt x="2745" y="2159"/>
                  </a:cubicBezTo>
                  <a:lnTo>
                    <a:pt x="2745" y="1668"/>
                  </a:lnTo>
                  <a:lnTo>
                    <a:pt x="2867" y="1668"/>
                  </a:lnTo>
                  <a:close/>
                  <a:moveTo>
                    <a:pt x="395" y="375"/>
                  </a:moveTo>
                  <a:lnTo>
                    <a:pt x="395" y="375"/>
                  </a:lnTo>
                  <a:lnTo>
                    <a:pt x="395" y="404"/>
                  </a:lnTo>
                  <a:lnTo>
                    <a:pt x="569" y="404"/>
                  </a:lnTo>
                  <a:cubicBezTo>
                    <a:pt x="567" y="457"/>
                    <a:pt x="551" y="498"/>
                    <a:pt x="510" y="533"/>
                  </a:cubicBezTo>
                  <a:cubicBezTo>
                    <a:pt x="470" y="565"/>
                    <a:pt x="419" y="586"/>
                    <a:pt x="367" y="586"/>
                  </a:cubicBezTo>
                  <a:cubicBezTo>
                    <a:pt x="246" y="586"/>
                    <a:pt x="147" y="486"/>
                    <a:pt x="147" y="366"/>
                  </a:cubicBezTo>
                  <a:cubicBezTo>
                    <a:pt x="147" y="250"/>
                    <a:pt x="249" y="147"/>
                    <a:pt x="367" y="147"/>
                  </a:cubicBezTo>
                  <a:cubicBezTo>
                    <a:pt x="445" y="147"/>
                    <a:pt x="511" y="186"/>
                    <a:pt x="554" y="251"/>
                  </a:cubicBezTo>
                  <a:lnTo>
                    <a:pt x="579" y="231"/>
                  </a:lnTo>
                  <a:cubicBezTo>
                    <a:pt x="528" y="161"/>
                    <a:pt x="457" y="118"/>
                    <a:pt x="369" y="118"/>
                  </a:cubicBezTo>
                  <a:cubicBezTo>
                    <a:pt x="230" y="118"/>
                    <a:pt x="116" y="230"/>
                    <a:pt x="116" y="368"/>
                  </a:cubicBezTo>
                  <a:cubicBezTo>
                    <a:pt x="116" y="502"/>
                    <a:pt x="231" y="615"/>
                    <a:pt x="365" y="615"/>
                  </a:cubicBezTo>
                  <a:cubicBezTo>
                    <a:pt x="433" y="615"/>
                    <a:pt x="503" y="587"/>
                    <a:pt x="549" y="537"/>
                  </a:cubicBezTo>
                  <a:cubicBezTo>
                    <a:pt x="592" y="490"/>
                    <a:pt x="601" y="436"/>
                    <a:pt x="600" y="375"/>
                  </a:cubicBezTo>
                  <a:lnTo>
                    <a:pt x="395" y="375"/>
                  </a:lnTo>
                  <a:close/>
                  <a:moveTo>
                    <a:pt x="926" y="350"/>
                  </a:moveTo>
                  <a:lnTo>
                    <a:pt x="926" y="350"/>
                  </a:lnTo>
                  <a:lnTo>
                    <a:pt x="965" y="350"/>
                  </a:lnTo>
                  <a:cubicBezTo>
                    <a:pt x="995" y="350"/>
                    <a:pt x="1026" y="349"/>
                    <a:pt x="1050" y="328"/>
                  </a:cubicBezTo>
                  <a:cubicBezTo>
                    <a:pt x="1073" y="309"/>
                    <a:pt x="1084" y="280"/>
                    <a:pt x="1084" y="251"/>
                  </a:cubicBezTo>
                  <a:cubicBezTo>
                    <a:pt x="1084" y="215"/>
                    <a:pt x="1067" y="179"/>
                    <a:pt x="1033" y="164"/>
                  </a:cubicBezTo>
                  <a:cubicBezTo>
                    <a:pt x="1007" y="152"/>
                    <a:pt x="974" y="153"/>
                    <a:pt x="946" y="153"/>
                  </a:cubicBezTo>
                  <a:lnTo>
                    <a:pt x="926" y="153"/>
                  </a:lnTo>
                  <a:lnTo>
                    <a:pt x="926" y="350"/>
                  </a:lnTo>
                  <a:close/>
                  <a:moveTo>
                    <a:pt x="976" y="379"/>
                  </a:moveTo>
                  <a:lnTo>
                    <a:pt x="976" y="379"/>
                  </a:lnTo>
                  <a:lnTo>
                    <a:pt x="1132" y="605"/>
                  </a:lnTo>
                  <a:lnTo>
                    <a:pt x="1190" y="112"/>
                  </a:lnTo>
                  <a:lnTo>
                    <a:pt x="1398" y="552"/>
                  </a:lnTo>
                  <a:lnTo>
                    <a:pt x="1605" y="112"/>
                  </a:lnTo>
                  <a:lnTo>
                    <a:pt x="1653" y="548"/>
                  </a:lnTo>
                  <a:lnTo>
                    <a:pt x="1831" y="112"/>
                  </a:lnTo>
                  <a:lnTo>
                    <a:pt x="2025" y="588"/>
                  </a:lnTo>
                  <a:lnTo>
                    <a:pt x="2025" y="122"/>
                  </a:lnTo>
                  <a:lnTo>
                    <a:pt x="2432" y="545"/>
                  </a:lnTo>
                  <a:lnTo>
                    <a:pt x="2432" y="124"/>
                  </a:lnTo>
                  <a:lnTo>
                    <a:pt x="2463" y="124"/>
                  </a:lnTo>
                  <a:lnTo>
                    <a:pt x="2463" y="623"/>
                  </a:lnTo>
                  <a:lnTo>
                    <a:pt x="2056" y="196"/>
                  </a:lnTo>
                  <a:lnTo>
                    <a:pt x="2056" y="609"/>
                  </a:lnTo>
                  <a:lnTo>
                    <a:pt x="2002" y="609"/>
                  </a:lnTo>
                  <a:lnTo>
                    <a:pt x="1937" y="449"/>
                  </a:lnTo>
                  <a:lnTo>
                    <a:pt x="1725" y="449"/>
                  </a:lnTo>
                  <a:lnTo>
                    <a:pt x="1660" y="609"/>
                  </a:lnTo>
                  <a:lnTo>
                    <a:pt x="1631" y="609"/>
                  </a:lnTo>
                  <a:lnTo>
                    <a:pt x="1590" y="228"/>
                  </a:lnTo>
                  <a:lnTo>
                    <a:pt x="1398" y="623"/>
                  </a:lnTo>
                  <a:lnTo>
                    <a:pt x="1208" y="226"/>
                  </a:lnTo>
                  <a:lnTo>
                    <a:pt x="1162" y="609"/>
                  </a:lnTo>
                  <a:lnTo>
                    <a:pt x="1099" y="609"/>
                  </a:lnTo>
                  <a:lnTo>
                    <a:pt x="941" y="379"/>
                  </a:lnTo>
                  <a:lnTo>
                    <a:pt x="926" y="379"/>
                  </a:lnTo>
                  <a:lnTo>
                    <a:pt x="926" y="609"/>
                  </a:lnTo>
                  <a:lnTo>
                    <a:pt x="895" y="609"/>
                  </a:lnTo>
                  <a:lnTo>
                    <a:pt x="895" y="124"/>
                  </a:lnTo>
                  <a:lnTo>
                    <a:pt x="955" y="124"/>
                  </a:lnTo>
                  <a:cubicBezTo>
                    <a:pt x="995" y="124"/>
                    <a:pt x="1033" y="125"/>
                    <a:pt x="1066" y="149"/>
                  </a:cubicBezTo>
                  <a:cubicBezTo>
                    <a:pt x="1101" y="173"/>
                    <a:pt x="1115" y="212"/>
                    <a:pt x="1115" y="253"/>
                  </a:cubicBezTo>
                  <a:cubicBezTo>
                    <a:pt x="1115" y="337"/>
                    <a:pt x="1056" y="381"/>
                    <a:pt x="976" y="379"/>
                  </a:cubicBezTo>
                  <a:close/>
                  <a:moveTo>
                    <a:pt x="1925" y="420"/>
                  </a:moveTo>
                  <a:lnTo>
                    <a:pt x="1925" y="420"/>
                  </a:lnTo>
                  <a:lnTo>
                    <a:pt x="1831" y="190"/>
                  </a:lnTo>
                  <a:lnTo>
                    <a:pt x="1736" y="420"/>
                  </a:lnTo>
                  <a:lnTo>
                    <a:pt x="1925" y="420"/>
                  </a:lnTo>
                  <a:close/>
                  <a:moveTo>
                    <a:pt x="4198" y="186"/>
                  </a:moveTo>
                  <a:lnTo>
                    <a:pt x="4198" y="186"/>
                  </a:lnTo>
                  <a:cubicBezTo>
                    <a:pt x="4175" y="144"/>
                    <a:pt x="4128" y="118"/>
                    <a:pt x="4080" y="118"/>
                  </a:cubicBezTo>
                  <a:cubicBezTo>
                    <a:pt x="4007" y="118"/>
                    <a:pt x="3955" y="168"/>
                    <a:pt x="3955" y="240"/>
                  </a:cubicBezTo>
                  <a:cubicBezTo>
                    <a:pt x="3955" y="279"/>
                    <a:pt x="3973" y="307"/>
                    <a:pt x="4006" y="327"/>
                  </a:cubicBezTo>
                  <a:lnTo>
                    <a:pt x="4093" y="373"/>
                  </a:lnTo>
                  <a:cubicBezTo>
                    <a:pt x="4135" y="394"/>
                    <a:pt x="4191" y="417"/>
                    <a:pt x="4191" y="472"/>
                  </a:cubicBezTo>
                  <a:cubicBezTo>
                    <a:pt x="4191" y="536"/>
                    <a:pt x="4135" y="586"/>
                    <a:pt x="4071" y="586"/>
                  </a:cubicBezTo>
                  <a:cubicBezTo>
                    <a:pt x="4013" y="586"/>
                    <a:pt x="3975" y="550"/>
                    <a:pt x="3954" y="499"/>
                  </a:cubicBezTo>
                  <a:lnTo>
                    <a:pt x="3927" y="511"/>
                  </a:lnTo>
                  <a:cubicBezTo>
                    <a:pt x="3950" y="573"/>
                    <a:pt x="4002" y="615"/>
                    <a:pt x="4070" y="615"/>
                  </a:cubicBezTo>
                  <a:cubicBezTo>
                    <a:pt x="4148" y="615"/>
                    <a:pt x="4221" y="555"/>
                    <a:pt x="4221" y="474"/>
                  </a:cubicBezTo>
                  <a:cubicBezTo>
                    <a:pt x="4221" y="431"/>
                    <a:pt x="4203" y="401"/>
                    <a:pt x="4166" y="378"/>
                  </a:cubicBezTo>
                  <a:lnTo>
                    <a:pt x="4074" y="330"/>
                  </a:lnTo>
                  <a:cubicBezTo>
                    <a:pt x="4035" y="311"/>
                    <a:pt x="3986" y="290"/>
                    <a:pt x="3986" y="239"/>
                  </a:cubicBezTo>
                  <a:cubicBezTo>
                    <a:pt x="3986" y="188"/>
                    <a:pt x="4026" y="147"/>
                    <a:pt x="4078" y="147"/>
                  </a:cubicBezTo>
                  <a:cubicBezTo>
                    <a:pt x="4123" y="147"/>
                    <a:pt x="4154" y="169"/>
                    <a:pt x="4176" y="204"/>
                  </a:cubicBezTo>
                  <a:lnTo>
                    <a:pt x="4198" y="186"/>
                  </a:lnTo>
                  <a:close/>
                  <a:moveTo>
                    <a:pt x="3934" y="152"/>
                  </a:moveTo>
                  <a:lnTo>
                    <a:pt x="3934" y="152"/>
                  </a:lnTo>
                  <a:lnTo>
                    <a:pt x="3934" y="123"/>
                  </a:lnTo>
                  <a:lnTo>
                    <a:pt x="3702" y="123"/>
                  </a:lnTo>
                  <a:lnTo>
                    <a:pt x="3702" y="608"/>
                  </a:lnTo>
                  <a:lnTo>
                    <a:pt x="3934" y="608"/>
                  </a:lnTo>
                  <a:lnTo>
                    <a:pt x="3934" y="579"/>
                  </a:lnTo>
                  <a:lnTo>
                    <a:pt x="3733" y="579"/>
                  </a:lnTo>
                  <a:lnTo>
                    <a:pt x="3733" y="357"/>
                  </a:lnTo>
                  <a:lnTo>
                    <a:pt x="3928" y="357"/>
                  </a:lnTo>
                  <a:lnTo>
                    <a:pt x="3928" y="328"/>
                  </a:lnTo>
                  <a:lnTo>
                    <a:pt x="3733" y="328"/>
                  </a:lnTo>
                  <a:lnTo>
                    <a:pt x="3733" y="152"/>
                  </a:lnTo>
                  <a:lnTo>
                    <a:pt x="3934" y="152"/>
                  </a:lnTo>
                  <a:close/>
                  <a:moveTo>
                    <a:pt x="3335" y="329"/>
                  </a:moveTo>
                  <a:lnTo>
                    <a:pt x="3335" y="329"/>
                  </a:lnTo>
                  <a:lnTo>
                    <a:pt x="3335" y="123"/>
                  </a:lnTo>
                  <a:lnTo>
                    <a:pt x="3305" y="123"/>
                  </a:lnTo>
                  <a:lnTo>
                    <a:pt x="3305" y="608"/>
                  </a:lnTo>
                  <a:lnTo>
                    <a:pt x="3335" y="608"/>
                  </a:lnTo>
                  <a:lnTo>
                    <a:pt x="3335" y="358"/>
                  </a:lnTo>
                  <a:lnTo>
                    <a:pt x="3630" y="358"/>
                  </a:lnTo>
                  <a:lnTo>
                    <a:pt x="3630" y="608"/>
                  </a:lnTo>
                  <a:lnTo>
                    <a:pt x="3660" y="608"/>
                  </a:lnTo>
                  <a:lnTo>
                    <a:pt x="3660" y="123"/>
                  </a:lnTo>
                  <a:lnTo>
                    <a:pt x="3630" y="123"/>
                  </a:lnTo>
                  <a:lnTo>
                    <a:pt x="3630" y="329"/>
                  </a:lnTo>
                  <a:lnTo>
                    <a:pt x="3335" y="329"/>
                  </a:lnTo>
                  <a:close/>
                  <a:moveTo>
                    <a:pt x="3273" y="181"/>
                  </a:moveTo>
                  <a:lnTo>
                    <a:pt x="3273" y="181"/>
                  </a:lnTo>
                  <a:cubicBezTo>
                    <a:pt x="3230" y="141"/>
                    <a:pt x="3171" y="118"/>
                    <a:pt x="3113" y="118"/>
                  </a:cubicBezTo>
                  <a:cubicBezTo>
                    <a:pt x="2975" y="118"/>
                    <a:pt x="2860" y="230"/>
                    <a:pt x="2860" y="367"/>
                  </a:cubicBezTo>
                  <a:cubicBezTo>
                    <a:pt x="2860" y="503"/>
                    <a:pt x="2977" y="615"/>
                    <a:pt x="3112" y="615"/>
                  </a:cubicBezTo>
                  <a:cubicBezTo>
                    <a:pt x="3172" y="615"/>
                    <a:pt x="3228" y="593"/>
                    <a:pt x="3273" y="555"/>
                  </a:cubicBezTo>
                  <a:lnTo>
                    <a:pt x="3273" y="512"/>
                  </a:lnTo>
                  <a:cubicBezTo>
                    <a:pt x="3237" y="556"/>
                    <a:pt x="3167" y="586"/>
                    <a:pt x="3111" y="586"/>
                  </a:cubicBezTo>
                  <a:cubicBezTo>
                    <a:pt x="3054" y="586"/>
                    <a:pt x="2996" y="558"/>
                    <a:pt x="2955" y="519"/>
                  </a:cubicBezTo>
                  <a:cubicBezTo>
                    <a:pt x="2915" y="480"/>
                    <a:pt x="2891" y="426"/>
                    <a:pt x="2891" y="370"/>
                  </a:cubicBezTo>
                  <a:cubicBezTo>
                    <a:pt x="2891" y="251"/>
                    <a:pt x="2990" y="147"/>
                    <a:pt x="3111" y="147"/>
                  </a:cubicBezTo>
                  <a:cubicBezTo>
                    <a:pt x="3170" y="147"/>
                    <a:pt x="3236" y="177"/>
                    <a:pt x="3273" y="223"/>
                  </a:cubicBezTo>
                  <a:lnTo>
                    <a:pt x="3273" y="181"/>
                  </a:lnTo>
                  <a:close/>
                  <a:moveTo>
                    <a:pt x="2837" y="186"/>
                  </a:moveTo>
                  <a:lnTo>
                    <a:pt x="2837" y="186"/>
                  </a:lnTo>
                  <a:cubicBezTo>
                    <a:pt x="2814" y="144"/>
                    <a:pt x="2768" y="118"/>
                    <a:pt x="2719" y="118"/>
                  </a:cubicBezTo>
                  <a:cubicBezTo>
                    <a:pt x="2646" y="118"/>
                    <a:pt x="2595" y="168"/>
                    <a:pt x="2595" y="240"/>
                  </a:cubicBezTo>
                  <a:cubicBezTo>
                    <a:pt x="2595" y="279"/>
                    <a:pt x="2613" y="307"/>
                    <a:pt x="2645" y="327"/>
                  </a:cubicBezTo>
                  <a:lnTo>
                    <a:pt x="2732" y="373"/>
                  </a:lnTo>
                  <a:cubicBezTo>
                    <a:pt x="2774" y="394"/>
                    <a:pt x="2830" y="417"/>
                    <a:pt x="2830" y="472"/>
                  </a:cubicBezTo>
                  <a:cubicBezTo>
                    <a:pt x="2830" y="536"/>
                    <a:pt x="2774" y="586"/>
                    <a:pt x="2710" y="586"/>
                  </a:cubicBezTo>
                  <a:cubicBezTo>
                    <a:pt x="2652" y="586"/>
                    <a:pt x="2614" y="550"/>
                    <a:pt x="2593" y="499"/>
                  </a:cubicBezTo>
                  <a:lnTo>
                    <a:pt x="2567" y="511"/>
                  </a:lnTo>
                  <a:cubicBezTo>
                    <a:pt x="2589" y="573"/>
                    <a:pt x="2642" y="615"/>
                    <a:pt x="2709" y="615"/>
                  </a:cubicBezTo>
                  <a:cubicBezTo>
                    <a:pt x="2788" y="615"/>
                    <a:pt x="2861" y="555"/>
                    <a:pt x="2861" y="474"/>
                  </a:cubicBezTo>
                  <a:cubicBezTo>
                    <a:pt x="2861" y="431"/>
                    <a:pt x="2842" y="401"/>
                    <a:pt x="2806" y="378"/>
                  </a:cubicBezTo>
                  <a:lnTo>
                    <a:pt x="2713" y="330"/>
                  </a:lnTo>
                  <a:cubicBezTo>
                    <a:pt x="2674" y="311"/>
                    <a:pt x="2626" y="290"/>
                    <a:pt x="2626" y="239"/>
                  </a:cubicBezTo>
                  <a:cubicBezTo>
                    <a:pt x="2626" y="188"/>
                    <a:pt x="2665" y="147"/>
                    <a:pt x="2717" y="147"/>
                  </a:cubicBezTo>
                  <a:cubicBezTo>
                    <a:pt x="2762" y="147"/>
                    <a:pt x="2793" y="169"/>
                    <a:pt x="2815" y="204"/>
                  </a:cubicBezTo>
                  <a:lnTo>
                    <a:pt x="2837" y="186"/>
                  </a:lnTo>
                  <a:close/>
                  <a:moveTo>
                    <a:pt x="2541" y="124"/>
                  </a:moveTo>
                  <a:lnTo>
                    <a:pt x="2541" y="124"/>
                  </a:lnTo>
                  <a:lnTo>
                    <a:pt x="2510" y="124"/>
                  </a:lnTo>
                  <a:lnTo>
                    <a:pt x="2510" y="609"/>
                  </a:lnTo>
                  <a:lnTo>
                    <a:pt x="2541" y="609"/>
                  </a:lnTo>
                  <a:lnTo>
                    <a:pt x="2541" y="124"/>
                  </a:lnTo>
                  <a:close/>
                  <a:moveTo>
                    <a:pt x="863" y="151"/>
                  </a:moveTo>
                  <a:lnTo>
                    <a:pt x="863" y="151"/>
                  </a:lnTo>
                  <a:lnTo>
                    <a:pt x="863" y="122"/>
                  </a:lnTo>
                  <a:lnTo>
                    <a:pt x="632" y="122"/>
                  </a:lnTo>
                  <a:lnTo>
                    <a:pt x="632" y="607"/>
                  </a:lnTo>
                  <a:lnTo>
                    <a:pt x="863" y="607"/>
                  </a:lnTo>
                  <a:lnTo>
                    <a:pt x="863" y="578"/>
                  </a:lnTo>
                  <a:lnTo>
                    <a:pt x="662" y="578"/>
                  </a:lnTo>
                  <a:lnTo>
                    <a:pt x="662" y="356"/>
                  </a:lnTo>
                  <a:lnTo>
                    <a:pt x="858" y="356"/>
                  </a:lnTo>
                  <a:lnTo>
                    <a:pt x="858" y="327"/>
                  </a:lnTo>
                  <a:lnTo>
                    <a:pt x="662" y="327"/>
                  </a:lnTo>
                  <a:lnTo>
                    <a:pt x="662" y="151"/>
                  </a:lnTo>
                  <a:lnTo>
                    <a:pt x="863" y="151"/>
                  </a:lnTo>
                  <a:close/>
                  <a:moveTo>
                    <a:pt x="2580" y="1148"/>
                  </a:moveTo>
                  <a:lnTo>
                    <a:pt x="2580" y="1148"/>
                  </a:lnTo>
                  <a:cubicBezTo>
                    <a:pt x="2580" y="1351"/>
                    <a:pt x="2420" y="1503"/>
                    <a:pt x="2223" y="1503"/>
                  </a:cubicBezTo>
                  <a:cubicBezTo>
                    <a:pt x="2027" y="1503"/>
                    <a:pt x="1867" y="1351"/>
                    <a:pt x="1867" y="1148"/>
                  </a:cubicBezTo>
                  <a:cubicBezTo>
                    <a:pt x="1867" y="953"/>
                    <a:pt x="2028" y="793"/>
                    <a:pt x="2223" y="793"/>
                  </a:cubicBezTo>
                  <a:cubicBezTo>
                    <a:pt x="2418" y="793"/>
                    <a:pt x="2580" y="953"/>
                    <a:pt x="2580" y="1148"/>
                  </a:cubicBezTo>
                  <a:close/>
                  <a:moveTo>
                    <a:pt x="2476" y="1148"/>
                  </a:moveTo>
                  <a:lnTo>
                    <a:pt x="2476" y="1148"/>
                  </a:lnTo>
                  <a:cubicBezTo>
                    <a:pt x="2476" y="1008"/>
                    <a:pt x="2372" y="892"/>
                    <a:pt x="2223" y="892"/>
                  </a:cubicBezTo>
                  <a:cubicBezTo>
                    <a:pt x="2074" y="892"/>
                    <a:pt x="1970" y="1008"/>
                    <a:pt x="1970" y="1148"/>
                  </a:cubicBezTo>
                  <a:cubicBezTo>
                    <a:pt x="1970" y="1293"/>
                    <a:pt x="2086" y="1405"/>
                    <a:pt x="2223" y="1405"/>
                  </a:cubicBezTo>
                  <a:cubicBezTo>
                    <a:pt x="2360" y="1405"/>
                    <a:pt x="2476" y="1293"/>
                    <a:pt x="2476" y="1148"/>
                  </a:cubicBezTo>
                  <a:close/>
                  <a:moveTo>
                    <a:pt x="4018" y="1393"/>
                  </a:moveTo>
                  <a:lnTo>
                    <a:pt x="4018" y="1393"/>
                  </a:lnTo>
                  <a:lnTo>
                    <a:pt x="4219" y="1393"/>
                  </a:lnTo>
                  <a:lnTo>
                    <a:pt x="4219" y="1489"/>
                  </a:lnTo>
                  <a:lnTo>
                    <a:pt x="3915" y="1489"/>
                  </a:lnTo>
                  <a:lnTo>
                    <a:pt x="3915" y="807"/>
                  </a:lnTo>
                  <a:lnTo>
                    <a:pt x="4018" y="807"/>
                  </a:lnTo>
                  <a:lnTo>
                    <a:pt x="4018" y="1393"/>
                  </a:lnTo>
                  <a:close/>
                  <a:moveTo>
                    <a:pt x="2623" y="782"/>
                  </a:moveTo>
                  <a:lnTo>
                    <a:pt x="2623" y="782"/>
                  </a:lnTo>
                  <a:lnTo>
                    <a:pt x="3118" y="1260"/>
                  </a:lnTo>
                  <a:lnTo>
                    <a:pt x="3118" y="807"/>
                  </a:lnTo>
                  <a:lnTo>
                    <a:pt x="3222" y="807"/>
                  </a:lnTo>
                  <a:lnTo>
                    <a:pt x="3222" y="1510"/>
                  </a:lnTo>
                  <a:lnTo>
                    <a:pt x="2726" y="1032"/>
                  </a:lnTo>
                  <a:lnTo>
                    <a:pt x="2726" y="1489"/>
                  </a:lnTo>
                  <a:lnTo>
                    <a:pt x="2623" y="1489"/>
                  </a:lnTo>
                  <a:lnTo>
                    <a:pt x="2623" y="782"/>
                  </a:lnTo>
                  <a:close/>
                  <a:moveTo>
                    <a:pt x="1817" y="1489"/>
                  </a:moveTo>
                  <a:lnTo>
                    <a:pt x="1817" y="1489"/>
                  </a:lnTo>
                  <a:lnTo>
                    <a:pt x="1714" y="1489"/>
                  </a:lnTo>
                  <a:lnTo>
                    <a:pt x="1714" y="807"/>
                  </a:lnTo>
                  <a:lnTo>
                    <a:pt x="1817" y="807"/>
                  </a:lnTo>
                  <a:lnTo>
                    <a:pt x="1817" y="1489"/>
                  </a:lnTo>
                  <a:close/>
                  <a:moveTo>
                    <a:pt x="1513" y="1489"/>
                  </a:moveTo>
                  <a:lnTo>
                    <a:pt x="1513" y="1489"/>
                  </a:lnTo>
                  <a:lnTo>
                    <a:pt x="1409" y="1489"/>
                  </a:lnTo>
                  <a:lnTo>
                    <a:pt x="1409" y="904"/>
                  </a:lnTo>
                  <a:lnTo>
                    <a:pt x="1252" y="904"/>
                  </a:lnTo>
                  <a:lnTo>
                    <a:pt x="1252" y="807"/>
                  </a:lnTo>
                  <a:lnTo>
                    <a:pt x="1670" y="807"/>
                  </a:lnTo>
                  <a:lnTo>
                    <a:pt x="1670" y="904"/>
                  </a:lnTo>
                  <a:lnTo>
                    <a:pt x="1513" y="904"/>
                  </a:lnTo>
                  <a:lnTo>
                    <a:pt x="1513" y="1489"/>
                  </a:lnTo>
                  <a:close/>
                  <a:moveTo>
                    <a:pt x="119" y="782"/>
                  </a:moveTo>
                  <a:lnTo>
                    <a:pt x="119" y="782"/>
                  </a:lnTo>
                  <a:lnTo>
                    <a:pt x="615" y="1260"/>
                  </a:lnTo>
                  <a:lnTo>
                    <a:pt x="615" y="807"/>
                  </a:lnTo>
                  <a:lnTo>
                    <a:pt x="718" y="807"/>
                  </a:lnTo>
                  <a:lnTo>
                    <a:pt x="718" y="1510"/>
                  </a:lnTo>
                  <a:lnTo>
                    <a:pt x="223" y="1032"/>
                  </a:lnTo>
                  <a:lnTo>
                    <a:pt x="223" y="1489"/>
                  </a:lnTo>
                  <a:lnTo>
                    <a:pt x="119" y="1489"/>
                  </a:lnTo>
                  <a:lnTo>
                    <a:pt x="119" y="782"/>
                  </a:lnTo>
                  <a:close/>
                  <a:moveTo>
                    <a:pt x="920" y="1324"/>
                  </a:moveTo>
                  <a:lnTo>
                    <a:pt x="920" y="1324"/>
                  </a:lnTo>
                  <a:lnTo>
                    <a:pt x="845" y="1489"/>
                  </a:lnTo>
                  <a:lnTo>
                    <a:pt x="733" y="1489"/>
                  </a:lnTo>
                  <a:lnTo>
                    <a:pt x="1065" y="786"/>
                  </a:lnTo>
                  <a:lnTo>
                    <a:pt x="1397" y="1489"/>
                  </a:lnTo>
                  <a:lnTo>
                    <a:pt x="1285" y="1489"/>
                  </a:lnTo>
                  <a:lnTo>
                    <a:pt x="1210" y="1324"/>
                  </a:lnTo>
                  <a:lnTo>
                    <a:pt x="920" y="1324"/>
                  </a:lnTo>
                  <a:close/>
                  <a:moveTo>
                    <a:pt x="1065" y="1016"/>
                  </a:moveTo>
                  <a:lnTo>
                    <a:pt x="1065" y="1016"/>
                  </a:lnTo>
                  <a:lnTo>
                    <a:pt x="964" y="1227"/>
                  </a:lnTo>
                  <a:lnTo>
                    <a:pt x="1165" y="1227"/>
                  </a:lnTo>
                  <a:lnTo>
                    <a:pt x="1065" y="1016"/>
                  </a:lnTo>
                  <a:close/>
                  <a:moveTo>
                    <a:pt x="3424" y="1324"/>
                  </a:moveTo>
                  <a:lnTo>
                    <a:pt x="3424" y="1324"/>
                  </a:lnTo>
                  <a:lnTo>
                    <a:pt x="3349" y="1489"/>
                  </a:lnTo>
                  <a:lnTo>
                    <a:pt x="3236" y="1489"/>
                  </a:lnTo>
                  <a:lnTo>
                    <a:pt x="3568" y="786"/>
                  </a:lnTo>
                  <a:lnTo>
                    <a:pt x="3901" y="1489"/>
                  </a:lnTo>
                  <a:lnTo>
                    <a:pt x="3788" y="1489"/>
                  </a:lnTo>
                  <a:lnTo>
                    <a:pt x="3713" y="1324"/>
                  </a:lnTo>
                  <a:lnTo>
                    <a:pt x="3424" y="1324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orpoS"/>
          <a:ea typeface="ヒラギノ角ゴ Pro W3"/>
          <a:cs typeface="ヒラギノ角ゴ Pro W3"/>
        </a:defRPr>
      </a:lvl1pPr>
      <a:lvl2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orpoS"/>
          <a:ea typeface="ヒラギノ角ゴ Pro W3"/>
          <a:cs typeface="ヒラギノ角ゴ Pro W3"/>
        </a:defRPr>
      </a:lvl2pPr>
      <a:lvl3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orpoS"/>
          <a:ea typeface="ヒラギノ角ゴ Pro W3"/>
          <a:cs typeface="ヒラギノ角ゴ Pro W3"/>
        </a:defRPr>
      </a:lvl3pPr>
      <a:lvl4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orpoS"/>
          <a:ea typeface="ヒラギノ角ゴ Pro W3"/>
          <a:cs typeface="ヒラギノ角ゴ Pro W3"/>
        </a:defRPr>
      </a:lvl4pPr>
      <a:lvl5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orpoS"/>
          <a:ea typeface="ヒラギノ角ゴ Pro W3"/>
          <a:cs typeface="ヒラギノ角ゴ Pro W3"/>
        </a:defRPr>
      </a:lvl5pPr>
      <a:lvl6pPr marL="4572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orpoS"/>
          <a:ea typeface="ヒラギノ角ゴ Pro W3"/>
        </a:defRPr>
      </a:lvl6pPr>
      <a:lvl7pPr marL="9144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orpoS"/>
          <a:ea typeface="ヒラギノ角ゴ Pro W3"/>
        </a:defRPr>
      </a:lvl7pPr>
      <a:lvl8pPr marL="13716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orpoS"/>
          <a:ea typeface="ヒラギノ角ゴ Pro W3"/>
        </a:defRPr>
      </a:lvl8pPr>
      <a:lvl9pPr marL="18288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orpoS"/>
          <a:ea typeface="ヒラギノ角ゴ Pro W3"/>
        </a:defRPr>
      </a:lvl9pPr>
    </p:titleStyle>
    <p:bodyStyle>
      <a:lvl1pPr marL="342900" indent="-342900" algn="l">
        <a:spcBef>
          <a:spcPts val="0"/>
        </a:spcBef>
        <a:spcAft>
          <a:spcPts val="0"/>
        </a:spcAft>
        <a:buFont typeface="Arial"/>
        <a:buChar char="•"/>
        <a:defRPr sz="3200">
          <a:solidFill>
            <a:schemeClr val="tx1"/>
          </a:solidFill>
          <a:latin typeface="+mn-lt"/>
          <a:ea typeface="ヒラギノ角ゴ Pro W3"/>
          <a:cs typeface="ヒラギノ角ゴ Pro W3"/>
        </a:defRPr>
      </a:lvl1pPr>
      <a:lvl2pPr marL="742950" indent="-285750" algn="l">
        <a:spcBef>
          <a:spcPts val="0"/>
        </a:spcBef>
        <a:spcAft>
          <a:spcPts val="0"/>
        </a:spcAft>
        <a:buFont typeface="Arial"/>
        <a:buChar char="–"/>
        <a:defRPr sz="2800">
          <a:solidFill>
            <a:schemeClr val="tx1"/>
          </a:solidFill>
          <a:latin typeface="+mn-lt"/>
          <a:ea typeface="ヒラギノ角ゴ Pro W3"/>
          <a:cs typeface="+mn-cs"/>
        </a:defRPr>
      </a:lvl2pPr>
      <a:lvl3pPr marL="1143000" indent="-228600" algn="l">
        <a:spcBef>
          <a:spcPts val="0"/>
        </a:spcBef>
        <a:spcAft>
          <a:spcPts val="0"/>
        </a:spcAft>
        <a:buFont typeface="Arial"/>
        <a:buChar char="•"/>
        <a:defRPr sz="2400">
          <a:solidFill>
            <a:schemeClr val="tx1"/>
          </a:solidFill>
          <a:latin typeface="+mn-lt"/>
          <a:ea typeface="ヒラギノ角ゴ Pro W3"/>
          <a:cs typeface="+mn-cs"/>
        </a:defRPr>
      </a:lvl3pPr>
      <a:lvl4pPr marL="1600200" indent="-228600" algn="l">
        <a:spcBef>
          <a:spcPts val="0"/>
        </a:spcBef>
        <a:spcAft>
          <a:spcPts val="0"/>
        </a:spcAft>
        <a:buFont typeface="Arial"/>
        <a:buChar char="–"/>
        <a:defRPr sz="2000">
          <a:solidFill>
            <a:schemeClr val="tx1"/>
          </a:solidFill>
          <a:latin typeface="+mn-lt"/>
          <a:ea typeface="ヒラギノ角ゴ Pro W3"/>
          <a:cs typeface="+mn-cs"/>
        </a:defRPr>
      </a:lvl4pPr>
      <a:lvl5pPr marL="2057400" indent="-228600" algn="l">
        <a:spcBef>
          <a:spcPts val="0"/>
        </a:spcBef>
        <a:spcAft>
          <a:spcPts val="0"/>
        </a:spcAft>
        <a:buFont typeface="Arial"/>
        <a:buChar char="»"/>
        <a:defRPr sz="2000">
          <a:solidFill>
            <a:schemeClr val="tx1"/>
          </a:solidFill>
          <a:latin typeface="+mn-lt"/>
          <a:ea typeface="ヒラギノ角ゴ Pro W3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23" name="Titelplatzhalter 1"/>
          <p:cNvSpPr>
            <a:spLocks noGrp="1"/>
          </p:cNvSpPr>
          <p:nvPr>
            <p:ph type="title"/>
          </p:nvPr>
        </p:nvSpPr>
        <p:spPr bwMode="auto">
          <a:xfrm>
            <a:off x="539750" y="549275"/>
            <a:ext cx="11101387" cy="477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de-DE"/>
              <a:t>HEADLINE 28pt</a:t>
            </a:r>
            <a:endParaRPr/>
          </a:p>
        </p:txBody>
      </p:sp>
      <p:sp>
        <p:nvSpPr>
          <p:cNvPr id="5124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39750" y="1700212"/>
            <a:ext cx="11101387" cy="4433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2"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7780338" y="6492875"/>
            <a:ext cx="3860800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algn="r" defTabSz="914400">
              <a:spcBef>
                <a:spcPts val="0"/>
              </a:spcBef>
              <a:spcAft>
                <a:spcPts val="0"/>
              </a:spcAft>
              <a:defRPr lang="de-DE" sz="900">
                <a:solidFill>
                  <a:srgbClr val="4D4D4D"/>
                </a:solidFill>
                <a:latin typeface="CorpoS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9155113" y="6492875"/>
            <a:ext cx="28448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 b="1">
                <a:solidFill>
                  <a:srgbClr val="C31924"/>
                </a:solidFill>
                <a:latin typeface="CorpoS"/>
              </a:defRPr>
            </a:lvl1pPr>
          </a:lstStyle>
          <a:p>
            <a:pPr>
              <a:defRPr/>
            </a:pPr>
            <a:fld id="{D27B8F32-CC97-4489-BF2E-5967745C7501}" type="slidenum">
              <a:rPr lang="de-DE"/>
              <a:t>‹Nr.›</a:t>
            </a:fld>
            <a:endParaRPr lang="de-DE"/>
          </a:p>
        </p:txBody>
      </p:sp>
      <p:sp>
        <p:nvSpPr>
          <p:cNvPr id="11" name="Fußzeilenplatzhalter 4"/>
          <p:cNvSpPr txBox="1"/>
          <p:nvPr userDrawn="1"/>
        </p:nvSpPr>
        <p:spPr bwMode="auto">
          <a:xfrm>
            <a:off x="179388" y="6486525"/>
            <a:ext cx="3860800" cy="365125"/>
          </a:xfrm>
          <a:prstGeom prst="rect">
            <a:avLst/>
          </a:prstGeom>
        </p:spPr>
        <p:txBody>
          <a:bodyPr lIns="0" tIns="0" rIns="0" bIns="0" anchor="ctr"/>
          <a:lstStyle>
            <a:lvl1pPr marL="0" algn="r" defTabSz="914400">
              <a:defRPr lang="de-DE" sz="900">
                <a:solidFill>
                  <a:srgbClr val="4D4D4D"/>
                </a:solidFill>
                <a:latin typeface="CorpoS"/>
                <a:ea typeface="+mn-ea"/>
                <a:cs typeface="+mn-cs"/>
              </a:defRPr>
            </a:lvl1pPr>
          </a:lstStyle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r>
              <a:rPr>
                <a:solidFill>
                  <a:srgbClr val="C0372C"/>
                </a:solidFill>
              </a:rPr>
              <a:t>GERMANISCHES NATIONALMUSEUM</a:t>
            </a:r>
            <a:endParaRPr/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3F657B4-BFF8-4F75-9714-A58322804868}"/>
              </a:ext>
            </a:extLst>
          </p:cNvPr>
          <p:cNvSpPr/>
          <p:nvPr userDrawn="1"/>
        </p:nvSpPr>
        <p:spPr>
          <a:xfrm>
            <a:off x="119336" y="116632"/>
            <a:ext cx="11953328" cy="6376243"/>
          </a:xfrm>
          <a:prstGeom prst="roundRect">
            <a:avLst>
              <a:gd name="adj" fmla="val 1802"/>
            </a:avLst>
          </a:prstGeom>
          <a:solidFill>
            <a:srgbClr val="0D2340">
              <a:alpha val="10000"/>
            </a:srgbClr>
          </a:solidFill>
          <a:ln w="254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</p:sldLayoutIdLst>
  <p:hf hdr="0" dt="0"/>
  <p:txStyles>
    <p:titleStyle>
      <a:lvl1pPr algn="l">
        <a:spcBef>
          <a:spcPts val="0"/>
        </a:spcBef>
        <a:spcAft>
          <a:spcPts val="0"/>
        </a:spcAft>
        <a:defRPr sz="2800" b="1">
          <a:solidFill>
            <a:srgbClr val="C0372C"/>
          </a:solidFill>
          <a:latin typeface="CorpoS"/>
          <a:ea typeface="ヒラギノ角ゴ Pro W3"/>
          <a:cs typeface="ヒラギノ角ゴ Pro W3"/>
        </a:defRPr>
      </a:lvl1pPr>
      <a:lvl2pPr algn="l">
        <a:spcBef>
          <a:spcPts val="0"/>
        </a:spcBef>
        <a:spcAft>
          <a:spcPts val="0"/>
        </a:spcAft>
        <a:defRPr sz="2800" b="1">
          <a:solidFill>
            <a:srgbClr val="C0372C"/>
          </a:solidFill>
          <a:latin typeface="CorpoS"/>
          <a:ea typeface="ヒラギノ角ゴ Pro W3"/>
          <a:cs typeface="ヒラギノ角ゴ Pro W3"/>
        </a:defRPr>
      </a:lvl2pPr>
      <a:lvl3pPr algn="l">
        <a:spcBef>
          <a:spcPts val="0"/>
        </a:spcBef>
        <a:spcAft>
          <a:spcPts val="0"/>
        </a:spcAft>
        <a:defRPr sz="2800" b="1">
          <a:solidFill>
            <a:srgbClr val="C0372C"/>
          </a:solidFill>
          <a:latin typeface="CorpoS"/>
          <a:ea typeface="ヒラギノ角ゴ Pro W3"/>
          <a:cs typeface="ヒラギノ角ゴ Pro W3"/>
        </a:defRPr>
      </a:lvl3pPr>
      <a:lvl4pPr algn="l">
        <a:spcBef>
          <a:spcPts val="0"/>
        </a:spcBef>
        <a:spcAft>
          <a:spcPts val="0"/>
        </a:spcAft>
        <a:defRPr sz="2800" b="1">
          <a:solidFill>
            <a:srgbClr val="C0372C"/>
          </a:solidFill>
          <a:latin typeface="CorpoS"/>
          <a:ea typeface="ヒラギノ角ゴ Pro W3"/>
          <a:cs typeface="ヒラギノ角ゴ Pro W3"/>
        </a:defRPr>
      </a:lvl4pPr>
      <a:lvl5pPr algn="l">
        <a:spcBef>
          <a:spcPts val="0"/>
        </a:spcBef>
        <a:spcAft>
          <a:spcPts val="0"/>
        </a:spcAft>
        <a:defRPr sz="2800" b="1">
          <a:solidFill>
            <a:srgbClr val="C0372C"/>
          </a:solidFill>
          <a:latin typeface="CorpoS"/>
          <a:ea typeface="ヒラギノ角ゴ Pro W3"/>
          <a:cs typeface="ヒラギノ角ゴ Pro W3"/>
        </a:defRPr>
      </a:lvl5pPr>
      <a:lvl6pPr marL="457200" algn="l">
        <a:spcBef>
          <a:spcPts val="0"/>
        </a:spcBef>
        <a:spcAft>
          <a:spcPts val="0"/>
        </a:spcAft>
        <a:defRPr sz="2800" b="1">
          <a:solidFill>
            <a:srgbClr val="C0372C"/>
          </a:solidFill>
          <a:latin typeface="CorpoS"/>
          <a:ea typeface="ヒラギノ角ゴ Pro W3"/>
        </a:defRPr>
      </a:lvl6pPr>
      <a:lvl7pPr marL="914400" algn="l">
        <a:spcBef>
          <a:spcPts val="0"/>
        </a:spcBef>
        <a:spcAft>
          <a:spcPts val="0"/>
        </a:spcAft>
        <a:defRPr sz="2800" b="1">
          <a:solidFill>
            <a:srgbClr val="C0372C"/>
          </a:solidFill>
          <a:latin typeface="CorpoS"/>
          <a:ea typeface="ヒラギノ角ゴ Pro W3"/>
        </a:defRPr>
      </a:lvl7pPr>
      <a:lvl8pPr marL="1371600" algn="l">
        <a:spcBef>
          <a:spcPts val="0"/>
        </a:spcBef>
        <a:spcAft>
          <a:spcPts val="0"/>
        </a:spcAft>
        <a:defRPr sz="2800" b="1">
          <a:solidFill>
            <a:srgbClr val="C0372C"/>
          </a:solidFill>
          <a:latin typeface="CorpoS"/>
          <a:ea typeface="ヒラギノ角ゴ Pro W3"/>
        </a:defRPr>
      </a:lvl8pPr>
      <a:lvl9pPr marL="1828800" algn="l">
        <a:spcBef>
          <a:spcPts val="0"/>
        </a:spcBef>
        <a:spcAft>
          <a:spcPts val="0"/>
        </a:spcAft>
        <a:defRPr sz="2800" b="1">
          <a:solidFill>
            <a:srgbClr val="C0372C"/>
          </a:solidFill>
          <a:latin typeface="CorpoS"/>
          <a:ea typeface="ヒラギノ角ゴ Pro W3"/>
        </a:defRPr>
      </a:lvl9pPr>
    </p:titleStyle>
    <p:bodyStyle>
      <a:lvl1pPr marL="266700" indent="-266700" algn="l">
        <a:spcBef>
          <a:spcPts val="0"/>
        </a:spcBef>
        <a:spcAft>
          <a:spcPts val="0"/>
        </a:spcAft>
        <a:buClr>
          <a:srgbClr val="C0372C"/>
        </a:buClr>
        <a:buSzPct val="90000"/>
        <a:buFont typeface="Wingdings"/>
        <a:buChar char="§"/>
        <a:defRPr sz="2000">
          <a:solidFill>
            <a:schemeClr val="tx1"/>
          </a:solidFill>
          <a:latin typeface="CorpoS"/>
          <a:ea typeface="ヒラギノ角ゴ Pro W3"/>
          <a:cs typeface="ヒラギノ角ゴ Pro W3"/>
        </a:defRPr>
      </a:lvl1pPr>
      <a:lvl2pPr marL="447675" indent="-182563" algn="l">
        <a:spcBef>
          <a:spcPts val="0"/>
        </a:spcBef>
        <a:spcAft>
          <a:spcPts val="0"/>
        </a:spcAft>
        <a:buClr>
          <a:srgbClr val="C0372C"/>
        </a:buClr>
        <a:buSzPct val="85000"/>
        <a:buFont typeface="Wingdings"/>
        <a:buChar char="§"/>
        <a:defRPr>
          <a:solidFill>
            <a:schemeClr val="tx1"/>
          </a:solidFill>
          <a:latin typeface="CorpoS"/>
          <a:ea typeface="ヒラギノ角ゴ Pro W3"/>
          <a:cs typeface="+mn-cs"/>
        </a:defRPr>
      </a:lvl2pPr>
      <a:lvl3pPr marL="627063" indent="-180975" algn="l">
        <a:spcBef>
          <a:spcPts val="0"/>
        </a:spcBef>
        <a:spcAft>
          <a:spcPts val="0"/>
        </a:spcAft>
        <a:buClr>
          <a:srgbClr val="C0372C"/>
        </a:buClr>
        <a:buSzPct val="100000"/>
        <a:buFont typeface="Wingdings"/>
        <a:buChar char="§"/>
        <a:defRPr sz="1400">
          <a:solidFill>
            <a:schemeClr val="tx1"/>
          </a:solidFill>
          <a:latin typeface="CorpoS"/>
          <a:ea typeface="ヒラギノ角ゴ Pro W3"/>
          <a:cs typeface="+mn-cs"/>
        </a:defRPr>
      </a:lvl3pPr>
      <a:lvl4pPr marL="1600200" indent="-228600" algn="l">
        <a:spcBef>
          <a:spcPts val="0"/>
        </a:spcBef>
        <a:spcAft>
          <a:spcPts val="0"/>
        </a:spcAft>
        <a:buFont typeface="Arial"/>
        <a:buChar char="–"/>
        <a:defRPr sz="2000">
          <a:solidFill>
            <a:schemeClr val="tx1"/>
          </a:solidFill>
          <a:latin typeface="CorpoS"/>
          <a:ea typeface="ヒラギノ角ゴ Pro W3"/>
          <a:cs typeface="+mn-cs"/>
        </a:defRPr>
      </a:lvl4pPr>
      <a:lvl5pPr marL="2057400" indent="-228600" algn="l">
        <a:spcBef>
          <a:spcPts val="0"/>
        </a:spcBef>
        <a:spcAft>
          <a:spcPts val="0"/>
        </a:spcAft>
        <a:buFont typeface="Arial"/>
        <a:buChar char="»"/>
        <a:defRPr sz="2000">
          <a:solidFill>
            <a:schemeClr val="tx1"/>
          </a:solidFill>
          <a:latin typeface="CorpoS"/>
          <a:ea typeface="ヒラギノ角ゴ Pro W3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hyperlink" Target="https://hackmd.io/@1sm4zt1jSWmoXGMeNA0MlA/r1I1aov4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96" name="Titel 1"/>
          <p:cNvSpPr>
            <a:spLocks noGrp="1"/>
          </p:cNvSpPr>
          <p:nvPr>
            <p:ph type="title"/>
          </p:nvPr>
        </p:nvSpPr>
        <p:spPr bwMode="auto">
          <a:xfrm>
            <a:off x="539749" y="3000046"/>
            <a:ext cx="5842001" cy="790903"/>
          </a:xfrm>
          <a:prstGeom prst="rect">
            <a:avLst/>
          </a:prstGeom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>
                <a:latin typeface="Roboto"/>
                <a:ea typeface="Roboto"/>
              </a:rPr>
              <a:t>Langzeitarchivierung mit </a:t>
            </a:r>
            <a:r>
              <a:rPr lang="de-DE" err="1">
                <a:latin typeface="Roboto"/>
                <a:ea typeface="Roboto"/>
              </a:rPr>
              <a:t>WissKI</a:t>
            </a:r>
            <a:endParaRPr lang="en-US" err="1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74DA767-B069-4D4F-CBD4-5C1B779AAF7C}"/>
              </a:ext>
            </a:extLst>
          </p:cNvPr>
          <p:cNvSpPr txBox="1"/>
          <p:nvPr/>
        </p:nvSpPr>
        <p:spPr bwMode="auto">
          <a:xfrm>
            <a:off x="-324090" y="5346006"/>
            <a:ext cx="5758592" cy="1328023"/>
          </a:xfrm>
          <a:prstGeom prst="round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de-DE"/>
              <a:t>	Robert Nasarek</a:t>
            </a:r>
          </a:p>
          <a:p>
            <a:r>
              <a:rPr lang="de-DE"/>
              <a:t>	Germanisches Nationalmuseum Nürnberg</a:t>
            </a:r>
          </a:p>
          <a:p>
            <a:r>
              <a:rPr lang="de-DE"/>
              <a:t>	r.nasarek@gnm.de</a:t>
            </a:r>
          </a:p>
          <a:p>
            <a:r>
              <a:rPr lang="de-DE"/>
              <a:t>	https://fedihum.org/@rnsrk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11E757-4C9C-60D5-F829-A76A182F55F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36622B-D72E-6B66-458B-75B2F9B77B7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97585D0-ACCF-42DF-8F74-304F3E1F096D}" type="slidenum">
              <a:rPr lang="de-DE" smtClean="0"/>
              <a:t>10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BBE654-80BB-7450-A07B-7F07367C9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788" y="0"/>
            <a:ext cx="10144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56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11E757-4C9C-60D5-F829-A76A182F55F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36622B-D72E-6B66-458B-75B2F9B77B7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97585D0-ACCF-42DF-8F74-304F3E1F096D}" type="slidenum">
              <a:rPr lang="de-DE" smtClean="0"/>
              <a:t>11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A64E4EF-C358-6D0A-36BC-9F5BFA235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08" y="0"/>
            <a:ext cx="10150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7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11E757-4C9C-60D5-F829-A76A182F55F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36622B-D72E-6B66-458B-75B2F9B77B7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97585D0-ACCF-42DF-8F74-304F3E1F096D}" type="slidenum">
              <a:rPr lang="de-DE" smtClean="0"/>
              <a:t>12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F4A9EFE-12A5-AD57-56B6-33DE18BC5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21" y="0"/>
            <a:ext cx="10127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0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11E757-4C9C-60D5-F829-A76A182F55F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36622B-D72E-6B66-458B-75B2F9B77B7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97585D0-ACCF-42DF-8F74-304F3E1F096D}" type="slidenum">
              <a:rPr lang="de-DE" smtClean="0"/>
              <a:t>13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5DF7DD9-790D-E6EE-4322-57C653BE0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109" y="0"/>
            <a:ext cx="10017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19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11E757-4C9C-60D5-F829-A76A182F55F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36622B-D72E-6B66-458B-75B2F9B77B7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97585D0-ACCF-42DF-8F74-304F3E1F096D}" type="slidenum">
              <a:rPr lang="de-DE" smtClean="0"/>
              <a:t>14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6510C8-B066-0DEB-4FAC-28E11BE86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87" y="0"/>
            <a:ext cx="10258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07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39661E-093F-1F5F-50D1-7086CD21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Roboto"/>
                <a:ea typeface="Roboto"/>
              </a:rPr>
              <a:t>Digitale Langzeitarchivierung mit </a:t>
            </a:r>
            <a:r>
              <a:rPr lang="de-DE" err="1">
                <a:latin typeface="Roboto"/>
                <a:ea typeface="Roboto"/>
              </a:rPr>
              <a:t>WissKI</a:t>
            </a:r>
            <a:endParaRPr lang="de-DE" b="0" err="1"/>
          </a:p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7F6BF67-56C9-0BED-A133-D41E671F57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Ontologien und Standards</a:t>
            </a:r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75113D8-2BD7-87A4-1EAC-813423D745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E3F9F9-9195-7636-431F-C71264F63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97585D0-ACCF-42DF-8F74-304F3E1F096D}" type="slidenum">
              <a:rPr lang="de-DE"/>
              <a:t>15</a:t>
            </a:fld>
            <a:endParaRPr lang="de-DE"/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CECED59C-B89D-236C-5CF2-1772B78BB2CB}"/>
              </a:ext>
            </a:extLst>
          </p:cNvPr>
          <p:cNvSpPr/>
          <p:nvPr/>
        </p:nvSpPr>
        <p:spPr>
          <a:xfrm>
            <a:off x="535002" y="1901567"/>
            <a:ext cx="53848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PREMIS </a:t>
            </a:r>
            <a:br>
              <a:rPr lang="de-DE" b="1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  <a:ea typeface="+mn-lt"/>
                <a:cs typeface="+mn-lt"/>
              </a:rPr>
              <a:t>(Preservation Metadata: Implementation Strategies)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6F292074-913C-C8AA-6120-4FCF843D3A8E}"/>
              </a:ext>
            </a:extLst>
          </p:cNvPr>
          <p:cNvSpPr/>
          <p:nvPr/>
        </p:nvSpPr>
        <p:spPr>
          <a:xfrm>
            <a:off x="6261671" y="1901111"/>
            <a:ext cx="53848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>
                <a:solidFill>
                  <a:schemeClr val="tx1"/>
                </a:solidFill>
              </a:rPr>
              <a:t>CIDOC-</a:t>
            </a:r>
            <a:r>
              <a:rPr lang="de-DE" b="1" err="1">
                <a:solidFill>
                  <a:schemeClr val="tx1"/>
                </a:solidFill>
              </a:rPr>
              <a:t>CRMdig</a:t>
            </a:r>
            <a:endParaRPr lang="en-US" err="1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CEA9BDB-1F9E-C14A-4701-62F6573F5B05}"/>
              </a:ext>
            </a:extLst>
          </p:cNvPr>
          <p:cNvGrpSpPr/>
          <p:nvPr/>
        </p:nvGrpSpPr>
        <p:grpSpPr>
          <a:xfrm>
            <a:off x="1512159" y="3632887"/>
            <a:ext cx="3175171" cy="369332"/>
            <a:chOff x="1512159" y="3632887"/>
            <a:chExt cx="3175171" cy="3693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837728-85E0-707A-A9F0-6E7E21D1E61A}"/>
                </a:ext>
              </a:extLst>
            </p:cNvPr>
            <p:cNvSpPr txBox="1"/>
            <p:nvPr/>
          </p:nvSpPr>
          <p:spPr>
            <a:xfrm>
              <a:off x="1944130" y="3632887"/>
              <a:ext cx="2743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b="1"/>
                <a:t>OWL Implementierung</a:t>
              </a:r>
              <a:endParaRPr lang="en-US" err="1"/>
            </a:p>
          </p:txBody>
        </p:sp>
        <p:pic>
          <p:nvPicPr>
            <p:cNvPr id="16" name="Picture 15" descr="Ein Bild, das Grafiken, Kreis, Farbigkeit, Symbol enthält.&#10;&#10;Automatisch generierte Beschreibung">
              <a:extLst>
                <a:ext uri="{FF2B5EF4-FFF2-40B4-BE49-F238E27FC236}">
                  <a16:creationId xmlns:a16="http://schemas.microsoft.com/office/drawing/2014/main" id="{8AEB6499-8771-E1AD-1947-8B91007CD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2159" y="3633401"/>
              <a:ext cx="353198" cy="36349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C75720-A4D7-1B0A-8E6C-3C41214AEA7B}"/>
              </a:ext>
            </a:extLst>
          </p:cNvPr>
          <p:cNvGrpSpPr/>
          <p:nvPr/>
        </p:nvGrpSpPr>
        <p:grpSpPr>
          <a:xfrm>
            <a:off x="1512159" y="3046455"/>
            <a:ext cx="3175171" cy="379115"/>
            <a:chOff x="1512159" y="3252401"/>
            <a:chExt cx="3175171" cy="37911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4B612BD-E700-3CCE-9EC2-F17A6F3D24CD}"/>
                </a:ext>
              </a:extLst>
            </p:cNvPr>
            <p:cNvSpPr txBox="1"/>
            <p:nvPr/>
          </p:nvSpPr>
          <p:spPr>
            <a:xfrm>
              <a:off x="1944130" y="3262184"/>
              <a:ext cx="2743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b="1" dirty="0"/>
                <a:t>Elaboriert</a:t>
              </a:r>
              <a:endParaRPr lang="en-US" dirty="0"/>
            </a:p>
          </p:txBody>
        </p:sp>
        <p:pic>
          <p:nvPicPr>
            <p:cNvPr id="19" name="Picture 18" descr="Ein Bild, das Grafiken, Kreis, Farbigkeit, Symbol enthält.&#10;&#10;Automatisch generierte Beschreibung">
              <a:extLst>
                <a:ext uri="{FF2B5EF4-FFF2-40B4-BE49-F238E27FC236}">
                  <a16:creationId xmlns:a16="http://schemas.microsoft.com/office/drawing/2014/main" id="{29ECF443-EC43-E75F-7396-A8AD91675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2159" y="3252401"/>
              <a:ext cx="353198" cy="363495"/>
            </a:xfrm>
            <a:prstGeom prst="rect">
              <a:avLst/>
            </a:prstGeom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85AEC3A-1204-C55C-1E09-E420C1DD7056}"/>
              </a:ext>
            </a:extLst>
          </p:cNvPr>
          <p:cNvGrpSpPr/>
          <p:nvPr/>
        </p:nvGrpSpPr>
        <p:grpSpPr>
          <a:xfrm>
            <a:off x="1476653" y="4185549"/>
            <a:ext cx="3210677" cy="424210"/>
            <a:chOff x="1476653" y="4185549"/>
            <a:chExt cx="3210677" cy="42421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79FF3AE-F51B-4A04-57D9-F53D19375CEA}"/>
                </a:ext>
              </a:extLst>
            </p:cNvPr>
            <p:cNvSpPr txBox="1"/>
            <p:nvPr/>
          </p:nvSpPr>
          <p:spPr>
            <a:xfrm>
              <a:off x="1944130" y="4240427"/>
              <a:ext cx="2743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b="1" dirty="0"/>
                <a:t>OWL oberflächig</a:t>
              </a:r>
              <a:endParaRPr lang="en-US" dirty="0"/>
            </a:p>
          </p:txBody>
        </p:sp>
        <p:pic>
          <p:nvPicPr>
            <p:cNvPr id="1026" name="Picture 2" descr="Ein Bild, das Kreis, Grafiken, Symbol, Farbigkeit enthält.&#10;&#10;Automatisch generierte Beschreibung">
              <a:extLst>
                <a:ext uri="{FF2B5EF4-FFF2-40B4-BE49-F238E27FC236}">
                  <a16:creationId xmlns:a16="http://schemas.microsoft.com/office/drawing/2014/main" id="{71303DD4-77F6-5030-4736-801BC02474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653" y="4185549"/>
              <a:ext cx="424210" cy="424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ED9FA96-9620-2AF7-7402-6D61DE8A556E}"/>
              </a:ext>
            </a:extLst>
          </p:cNvPr>
          <p:cNvGrpSpPr/>
          <p:nvPr/>
        </p:nvGrpSpPr>
        <p:grpSpPr>
          <a:xfrm>
            <a:off x="1486920" y="4795152"/>
            <a:ext cx="3210677" cy="424210"/>
            <a:chOff x="1476653" y="4185549"/>
            <a:chExt cx="3210677" cy="424210"/>
          </a:xfrm>
        </p:grpSpPr>
        <p:sp>
          <p:nvSpPr>
            <p:cNvPr id="9" name="TextBox 26">
              <a:extLst>
                <a:ext uri="{FF2B5EF4-FFF2-40B4-BE49-F238E27FC236}">
                  <a16:creationId xmlns:a16="http://schemas.microsoft.com/office/drawing/2014/main" id="{2289D459-94B9-3639-4D17-9B67CF2BD786}"/>
                </a:ext>
              </a:extLst>
            </p:cNvPr>
            <p:cNvSpPr txBox="1"/>
            <p:nvPr/>
          </p:nvSpPr>
          <p:spPr>
            <a:xfrm>
              <a:off x="1944130" y="4240427"/>
              <a:ext cx="2743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b="1" dirty="0"/>
                <a:t>Eher XML orientiert</a:t>
              </a:r>
              <a:endParaRPr lang="en-US" dirty="0"/>
            </a:p>
          </p:txBody>
        </p:sp>
        <p:pic>
          <p:nvPicPr>
            <p:cNvPr id="10" name="Picture 2" descr="Ein Bild, das Kreis, Grafiken, Symbol, Farbigkeit enthält.&#10;&#10;Automatisch generierte Beschreibung">
              <a:extLst>
                <a:ext uri="{FF2B5EF4-FFF2-40B4-BE49-F238E27FC236}">
                  <a16:creationId xmlns:a16="http://schemas.microsoft.com/office/drawing/2014/main" id="{F66CF1E1-A48B-FC4E-8CFD-FD1C86BFB5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653" y="4185549"/>
              <a:ext cx="424210" cy="424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C77922A8-E86C-39BA-ED7B-F017E7BDB9DF}"/>
              </a:ext>
            </a:extLst>
          </p:cNvPr>
          <p:cNvGrpSpPr/>
          <p:nvPr/>
        </p:nvGrpSpPr>
        <p:grpSpPr>
          <a:xfrm>
            <a:off x="7504672" y="3056238"/>
            <a:ext cx="3586115" cy="379115"/>
            <a:chOff x="1512159" y="3252401"/>
            <a:chExt cx="3586115" cy="379115"/>
          </a:xfrm>
        </p:grpSpPr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84FE426F-9BC1-21EB-761D-9D5BA288F3C5}"/>
                </a:ext>
              </a:extLst>
            </p:cNvPr>
            <p:cNvSpPr txBox="1"/>
            <p:nvPr/>
          </p:nvSpPr>
          <p:spPr>
            <a:xfrm>
              <a:off x="1944130" y="3262184"/>
              <a:ext cx="3154144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b="1" dirty="0"/>
                <a:t>CIDOC-CRM kompatibel</a:t>
              </a:r>
              <a:endParaRPr lang="en-US" dirty="0"/>
            </a:p>
          </p:txBody>
        </p:sp>
        <p:pic>
          <p:nvPicPr>
            <p:cNvPr id="13" name="Picture 18" descr="Ein Bild, das Grafiken, Kreis, Farbigkeit, Symbol enthält.&#10;&#10;Automatisch generierte Beschreibung">
              <a:extLst>
                <a:ext uri="{FF2B5EF4-FFF2-40B4-BE49-F238E27FC236}">
                  <a16:creationId xmlns:a16="http://schemas.microsoft.com/office/drawing/2014/main" id="{555B3E7F-4762-A8C6-0358-BD2AE8F48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2159" y="3252401"/>
              <a:ext cx="353198" cy="363495"/>
            </a:xfrm>
            <a:prstGeom prst="rect">
              <a:avLst/>
            </a:prstGeom>
          </p:spPr>
        </p:pic>
      </p:grpSp>
      <p:grpSp>
        <p:nvGrpSpPr>
          <p:cNvPr id="14" name="Group 21">
            <a:extLst>
              <a:ext uri="{FF2B5EF4-FFF2-40B4-BE49-F238E27FC236}">
                <a16:creationId xmlns:a16="http://schemas.microsoft.com/office/drawing/2014/main" id="{99ED89D4-F627-24A0-8202-56F7DE93427C}"/>
              </a:ext>
            </a:extLst>
          </p:cNvPr>
          <p:cNvGrpSpPr/>
          <p:nvPr/>
        </p:nvGrpSpPr>
        <p:grpSpPr>
          <a:xfrm>
            <a:off x="7504672" y="3617781"/>
            <a:ext cx="3586115" cy="379115"/>
            <a:chOff x="1512159" y="3252401"/>
            <a:chExt cx="3586115" cy="379115"/>
          </a:xfrm>
        </p:grpSpPr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191A9498-F85A-C3FE-DDF2-680191169672}"/>
                </a:ext>
              </a:extLst>
            </p:cNvPr>
            <p:cNvSpPr txBox="1"/>
            <p:nvPr/>
          </p:nvSpPr>
          <p:spPr>
            <a:xfrm>
              <a:off x="1944130" y="3262184"/>
              <a:ext cx="3154144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b="1" dirty="0"/>
                <a:t>RDF und bald OWL</a:t>
              </a:r>
              <a:endParaRPr lang="en-US" dirty="0"/>
            </a:p>
          </p:txBody>
        </p:sp>
        <p:pic>
          <p:nvPicPr>
            <p:cNvPr id="20" name="Picture 18" descr="Ein Bild, das Grafiken, Kreis, Farbigkeit, Symbol enthält.&#10;&#10;Automatisch generierte Beschreibung">
              <a:extLst>
                <a:ext uri="{FF2B5EF4-FFF2-40B4-BE49-F238E27FC236}">
                  <a16:creationId xmlns:a16="http://schemas.microsoft.com/office/drawing/2014/main" id="{8F52BC7B-347C-408A-B8FC-C0115DF82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2159" y="3252401"/>
              <a:ext cx="353198" cy="363495"/>
            </a:xfrm>
            <a:prstGeom prst="rect">
              <a:avLst/>
            </a:prstGeom>
          </p:spPr>
        </p:pic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391A8606-B964-FACA-96A3-099228563632}"/>
              </a:ext>
            </a:extLst>
          </p:cNvPr>
          <p:cNvGrpSpPr/>
          <p:nvPr/>
        </p:nvGrpSpPr>
        <p:grpSpPr>
          <a:xfrm>
            <a:off x="7504670" y="4185549"/>
            <a:ext cx="3210677" cy="424210"/>
            <a:chOff x="1476653" y="4185549"/>
            <a:chExt cx="3210677" cy="424210"/>
          </a:xfrm>
        </p:grpSpPr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8C369730-59BE-8779-2310-078440BB6691}"/>
                </a:ext>
              </a:extLst>
            </p:cNvPr>
            <p:cNvSpPr txBox="1"/>
            <p:nvPr/>
          </p:nvSpPr>
          <p:spPr>
            <a:xfrm>
              <a:off x="1944130" y="4240427"/>
              <a:ext cx="2743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b="1" dirty="0"/>
                <a:t>Derzeit nur </a:t>
              </a:r>
              <a:r>
                <a:rPr lang="de-DE" b="1" dirty="0" err="1"/>
                <a:t>Draft</a:t>
              </a:r>
              <a:endParaRPr lang="en-US" dirty="0"/>
            </a:p>
          </p:txBody>
        </p:sp>
        <p:pic>
          <p:nvPicPr>
            <p:cNvPr id="29" name="Picture 2" descr="Ein Bild, das Kreis, Grafiken, Symbol, Farbigkeit enthält.&#10;&#10;Automatisch generierte Beschreibung">
              <a:extLst>
                <a:ext uri="{FF2B5EF4-FFF2-40B4-BE49-F238E27FC236}">
                  <a16:creationId xmlns:a16="http://schemas.microsoft.com/office/drawing/2014/main" id="{C765391A-C5C2-DFA9-9517-B563069979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653" y="4185549"/>
              <a:ext cx="424210" cy="424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536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39661E-093F-1F5F-50D1-7086CD21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oboto"/>
                <a:ea typeface="Roboto"/>
              </a:rPr>
              <a:t>Digitale Langzeitarchivierung mit WissKI</a:t>
            </a:r>
            <a:endParaRPr lang="de-DE" b="0" dirty="0"/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7F6BF67-56C9-0BED-A133-D41E671F57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Module und Features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75113D8-2BD7-87A4-1EAC-813423D745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E3F9F9-9195-7636-431F-C71264F63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97585D0-ACCF-42DF-8F74-304F3E1F096D}" type="slidenum">
              <a:rPr lang="de-DE"/>
              <a:t>16</a:t>
            </a:fld>
            <a:endParaRPr lang="de-DE"/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C22C905D-0A0D-7D22-17B7-8CC6D1D19B2B}"/>
              </a:ext>
            </a:extLst>
          </p:cNvPr>
          <p:cNvSpPr/>
          <p:nvPr/>
        </p:nvSpPr>
        <p:spPr>
          <a:xfrm>
            <a:off x="539750" y="4920921"/>
            <a:ext cx="53848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Identifizieren der Dateiformate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E1EDA2F7-1EF2-34E2-765C-028BB11DB3E9}"/>
              </a:ext>
            </a:extLst>
          </p:cNvPr>
          <p:cNvGrpSpPr/>
          <p:nvPr/>
        </p:nvGrpSpPr>
        <p:grpSpPr>
          <a:xfrm>
            <a:off x="6319288" y="3898197"/>
            <a:ext cx="5450745" cy="1803090"/>
            <a:chOff x="6319288" y="3898197"/>
            <a:chExt cx="5450745" cy="1803090"/>
          </a:xfrm>
        </p:grpSpPr>
        <p:sp>
          <p:nvSpPr>
            <p:cNvPr id="28" name="Rechteck: abgerundete Ecken 27">
              <a:extLst>
                <a:ext uri="{FF2B5EF4-FFF2-40B4-BE49-F238E27FC236}">
                  <a16:creationId xmlns:a16="http://schemas.microsoft.com/office/drawing/2014/main" id="{F51262BA-B05E-34D3-9C6D-F50BFFBFFDC0}"/>
                </a:ext>
              </a:extLst>
            </p:cNvPr>
            <p:cNvSpPr/>
            <p:nvPr/>
          </p:nvSpPr>
          <p:spPr>
            <a:xfrm>
              <a:off x="6319288" y="3907968"/>
              <a:ext cx="1618047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b="1" dirty="0" err="1">
                  <a:solidFill>
                    <a:schemeClr val="tx1"/>
                  </a:solidFill>
                </a:rPr>
                <a:t>VeraPDF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Rechteck: abgerundete Ecken 29">
              <a:extLst>
                <a:ext uri="{FF2B5EF4-FFF2-40B4-BE49-F238E27FC236}">
                  <a16:creationId xmlns:a16="http://schemas.microsoft.com/office/drawing/2014/main" id="{6374B377-76F8-128E-BB35-A8D291D18088}"/>
                </a:ext>
              </a:extLst>
            </p:cNvPr>
            <p:cNvSpPr/>
            <p:nvPr/>
          </p:nvSpPr>
          <p:spPr>
            <a:xfrm>
              <a:off x="8235637" y="3907968"/>
              <a:ext cx="1618047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b="1" dirty="0">
                  <a:solidFill>
                    <a:schemeClr val="tx1"/>
                  </a:solidFill>
                </a:rPr>
                <a:t>Droid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Rechteck: abgerundete Ecken 30">
              <a:extLst>
                <a:ext uri="{FF2B5EF4-FFF2-40B4-BE49-F238E27FC236}">
                  <a16:creationId xmlns:a16="http://schemas.microsoft.com/office/drawing/2014/main" id="{014A3FDB-460D-7D1E-8AA8-F702B73B4355}"/>
                </a:ext>
              </a:extLst>
            </p:cNvPr>
            <p:cNvSpPr/>
            <p:nvPr/>
          </p:nvSpPr>
          <p:spPr>
            <a:xfrm>
              <a:off x="10151986" y="3898197"/>
              <a:ext cx="1618047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b="1" dirty="0">
                  <a:solidFill>
                    <a:schemeClr val="tx1"/>
                  </a:solidFill>
                </a:rPr>
                <a:t>Droid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558D4D4B-A651-FD58-CFF8-54D86655E3E1}"/>
                </a:ext>
              </a:extLst>
            </p:cNvPr>
            <p:cNvSpPr txBox="1"/>
            <p:nvPr/>
          </p:nvSpPr>
          <p:spPr>
            <a:xfrm>
              <a:off x="6319288" y="5054956"/>
              <a:ext cx="5321849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de-DE" b="1" dirty="0"/>
                <a:t>Identifiziert Dateityp, aber meist nicht Subtypen oder Kodierung </a:t>
              </a:r>
              <a:endParaRPr lang="en-US" dirty="0"/>
            </a:p>
          </p:txBody>
        </p:sp>
      </p:grp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CC2E7EFF-4EB0-8523-AD84-0BF2B56288A3}"/>
              </a:ext>
            </a:extLst>
          </p:cNvPr>
          <p:cNvSpPr/>
          <p:nvPr/>
        </p:nvSpPr>
        <p:spPr>
          <a:xfrm>
            <a:off x="539750" y="2393519"/>
            <a:ext cx="53848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Content Management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1B4F3CA7-D43B-8761-CE4B-9DAC241C4DA9}"/>
              </a:ext>
            </a:extLst>
          </p:cNvPr>
          <p:cNvGrpSpPr/>
          <p:nvPr/>
        </p:nvGrpSpPr>
        <p:grpSpPr>
          <a:xfrm>
            <a:off x="6319288" y="1370795"/>
            <a:ext cx="5450745" cy="1526091"/>
            <a:chOff x="6319288" y="1370795"/>
            <a:chExt cx="5450745" cy="1526091"/>
          </a:xfrm>
        </p:grpSpPr>
        <p:sp>
          <p:nvSpPr>
            <p:cNvPr id="38" name="Rechteck: abgerundete Ecken 37">
              <a:extLst>
                <a:ext uri="{FF2B5EF4-FFF2-40B4-BE49-F238E27FC236}">
                  <a16:creationId xmlns:a16="http://schemas.microsoft.com/office/drawing/2014/main" id="{8A78067A-5644-37B2-C041-90A07140FDB9}"/>
                </a:ext>
              </a:extLst>
            </p:cNvPr>
            <p:cNvSpPr/>
            <p:nvPr/>
          </p:nvSpPr>
          <p:spPr>
            <a:xfrm>
              <a:off x="6319288" y="1380566"/>
              <a:ext cx="1618047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b="1" dirty="0">
                  <a:solidFill>
                    <a:schemeClr val="tx1"/>
                  </a:solidFill>
                </a:rPr>
                <a:t>Drupal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8FF09E72-10A1-C9CE-0912-0253DB915AEA}"/>
                </a:ext>
              </a:extLst>
            </p:cNvPr>
            <p:cNvSpPr/>
            <p:nvPr/>
          </p:nvSpPr>
          <p:spPr>
            <a:xfrm>
              <a:off x="8235637" y="1380566"/>
              <a:ext cx="1618047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b="1" dirty="0">
                  <a:solidFill>
                    <a:schemeClr val="tx1"/>
                  </a:solidFill>
                </a:rPr>
                <a:t>WissKI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Rechteck: abgerundete Ecken 39">
              <a:extLst>
                <a:ext uri="{FF2B5EF4-FFF2-40B4-BE49-F238E27FC236}">
                  <a16:creationId xmlns:a16="http://schemas.microsoft.com/office/drawing/2014/main" id="{37777254-C4CC-7134-FBCA-9C51CDC6CD37}"/>
                </a:ext>
              </a:extLst>
            </p:cNvPr>
            <p:cNvSpPr/>
            <p:nvPr/>
          </p:nvSpPr>
          <p:spPr>
            <a:xfrm>
              <a:off x="10151986" y="1370795"/>
              <a:ext cx="1618047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b="1" dirty="0">
                  <a:solidFill>
                    <a:schemeClr val="tx1"/>
                  </a:solidFill>
                </a:rPr>
                <a:t>JS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635B7DA3-C13D-8929-F4FA-B25C6274D22B}"/>
                </a:ext>
              </a:extLst>
            </p:cNvPr>
            <p:cNvSpPr txBox="1"/>
            <p:nvPr/>
          </p:nvSpPr>
          <p:spPr>
            <a:xfrm>
              <a:off x="6319288" y="2527554"/>
              <a:ext cx="5321849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de-DE" b="1" dirty="0"/>
                <a:t>LZA Pipeline entwickeln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80520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39661E-093F-1F5F-50D1-7086CD21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oboto"/>
                <a:ea typeface="Roboto"/>
              </a:rPr>
              <a:t>Digitale Langzeitarchivierung mit WissKI</a:t>
            </a:r>
            <a:endParaRPr lang="de-DE" b="0" dirty="0"/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7F6BF67-56C9-0BED-A133-D41E671F57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Module und Features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75113D8-2BD7-87A4-1EAC-813423D745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E3F9F9-9195-7636-431F-C71264F63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97585D0-ACCF-42DF-8F74-304F3E1F096D}" type="slidenum">
              <a:rPr lang="de-DE"/>
              <a:t>17</a:t>
            </a:fld>
            <a:endParaRPr lang="de-DE"/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C22C905D-0A0D-7D22-17B7-8CC6D1D19B2B}"/>
              </a:ext>
            </a:extLst>
          </p:cNvPr>
          <p:cNvSpPr/>
          <p:nvPr/>
        </p:nvSpPr>
        <p:spPr>
          <a:xfrm>
            <a:off x="539750" y="4920921"/>
            <a:ext cx="53848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Erstellen der Archivpakte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CC2E7EFF-4EB0-8523-AD84-0BF2B56288A3}"/>
              </a:ext>
            </a:extLst>
          </p:cNvPr>
          <p:cNvSpPr/>
          <p:nvPr/>
        </p:nvSpPr>
        <p:spPr>
          <a:xfrm>
            <a:off x="539750" y="2393519"/>
            <a:ext cx="53848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Anreichern der Metadaten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2181D59-2B31-AAF6-D5D1-50AC021DE17F}"/>
              </a:ext>
            </a:extLst>
          </p:cNvPr>
          <p:cNvGrpSpPr/>
          <p:nvPr/>
        </p:nvGrpSpPr>
        <p:grpSpPr>
          <a:xfrm>
            <a:off x="6319288" y="1342039"/>
            <a:ext cx="5321849" cy="1831846"/>
            <a:chOff x="6319288" y="1342039"/>
            <a:chExt cx="5321849" cy="1831846"/>
          </a:xfrm>
        </p:grpSpPr>
        <p:sp>
          <p:nvSpPr>
            <p:cNvPr id="38" name="Rechteck: abgerundete Ecken 37">
              <a:extLst>
                <a:ext uri="{FF2B5EF4-FFF2-40B4-BE49-F238E27FC236}">
                  <a16:creationId xmlns:a16="http://schemas.microsoft.com/office/drawing/2014/main" id="{8A78067A-5644-37B2-C041-90A07140FDB9}"/>
                </a:ext>
              </a:extLst>
            </p:cNvPr>
            <p:cNvSpPr/>
            <p:nvPr/>
          </p:nvSpPr>
          <p:spPr>
            <a:xfrm>
              <a:off x="8092691" y="1342039"/>
              <a:ext cx="1618047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b="1" dirty="0">
                  <a:solidFill>
                    <a:schemeClr val="tx1"/>
                  </a:solidFill>
                </a:rPr>
                <a:t>Pathbuilder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635B7DA3-C13D-8929-F4FA-B25C6274D22B}"/>
                </a:ext>
              </a:extLst>
            </p:cNvPr>
            <p:cNvSpPr txBox="1"/>
            <p:nvPr/>
          </p:nvSpPr>
          <p:spPr>
            <a:xfrm>
              <a:off x="6319288" y="2527554"/>
              <a:ext cx="5321849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de-DE" b="1" dirty="0"/>
                <a:t>Mehrere Pathbuilder mit unterschiedlichen Standards</a:t>
              </a:r>
              <a:endParaRPr lang="en-US" dirty="0"/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C50235E-AB0A-7672-B75E-AC9277E7330D}"/>
              </a:ext>
            </a:extLst>
          </p:cNvPr>
          <p:cNvGrpSpPr/>
          <p:nvPr/>
        </p:nvGrpSpPr>
        <p:grpSpPr>
          <a:xfrm>
            <a:off x="6319288" y="3777145"/>
            <a:ext cx="5211073" cy="2201141"/>
            <a:chOff x="6319288" y="3777145"/>
            <a:chExt cx="5211073" cy="2201141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51E2E7EB-26A6-25B7-CA12-15B83AF4ECF5}"/>
                </a:ext>
              </a:extLst>
            </p:cNvPr>
            <p:cNvSpPr/>
            <p:nvPr/>
          </p:nvSpPr>
          <p:spPr>
            <a:xfrm>
              <a:off x="7027127" y="3777145"/>
              <a:ext cx="1618047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b="1" dirty="0">
                  <a:solidFill>
                    <a:schemeClr val="tx1"/>
                  </a:solidFill>
                </a:rPr>
                <a:t>BagIt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EB29D99B-2A23-8E43-8C18-DD2C90C0CA7E}"/>
                </a:ext>
              </a:extLst>
            </p:cNvPr>
            <p:cNvSpPr txBox="1"/>
            <p:nvPr/>
          </p:nvSpPr>
          <p:spPr>
            <a:xfrm>
              <a:off x="6319288" y="5054956"/>
              <a:ext cx="3001693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de-DE" b="1" dirty="0"/>
                <a:t>Ordner- und Dateistrukturen, Prüfsummen etc.</a:t>
              </a:r>
              <a:endParaRPr lang="en-US" dirty="0"/>
            </a:p>
          </p:txBody>
        </p:sp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25FE3A9D-AD73-8601-2663-1AE6C197EB6A}"/>
                </a:ext>
              </a:extLst>
            </p:cNvPr>
            <p:cNvSpPr/>
            <p:nvPr/>
          </p:nvSpPr>
          <p:spPr>
            <a:xfrm>
              <a:off x="9514093" y="3777145"/>
              <a:ext cx="1618047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b="1" dirty="0">
                  <a:solidFill>
                    <a:schemeClr val="tx1"/>
                  </a:solidFill>
                </a:rPr>
                <a:t>WissKI LZA Modul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B8E93D24-6E8E-7D33-AC5E-F4686CFAB180}"/>
                </a:ext>
              </a:extLst>
            </p:cNvPr>
            <p:cNvSpPr txBox="1"/>
            <p:nvPr/>
          </p:nvSpPr>
          <p:spPr>
            <a:xfrm>
              <a:off x="9115870" y="5054956"/>
              <a:ext cx="2414491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de-DE" b="1" dirty="0"/>
                <a:t>Redundantes Speichern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5015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39661E-093F-1F5F-50D1-7086CD21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oboto"/>
                <a:ea typeface="Roboto"/>
              </a:rPr>
              <a:t>Digitale Langzeitarchivierung mit WissKI</a:t>
            </a:r>
            <a:endParaRPr lang="de-DE" b="0" dirty="0"/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7F6BF67-56C9-0BED-A133-D41E671F57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Module und Features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75113D8-2BD7-87A4-1EAC-813423D745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E3F9F9-9195-7636-431F-C71264F63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97585D0-ACCF-42DF-8F74-304F3E1F096D}" type="slidenum">
              <a:rPr lang="de-DE"/>
              <a:t>18</a:t>
            </a:fld>
            <a:endParaRPr lang="de-DE"/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C22C905D-0A0D-7D22-17B7-8CC6D1D19B2B}"/>
              </a:ext>
            </a:extLst>
          </p:cNvPr>
          <p:cNvSpPr/>
          <p:nvPr/>
        </p:nvSpPr>
        <p:spPr>
          <a:xfrm>
            <a:off x="539750" y="4920921"/>
            <a:ext cx="53848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Ausliefern der Archivpakte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CC2E7EFF-4EB0-8523-AD84-0BF2B56288A3}"/>
              </a:ext>
            </a:extLst>
          </p:cNvPr>
          <p:cNvSpPr/>
          <p:nvPr/>
        </p:nvSpPr>
        <p:spPr>
          <a:xfrm>
            <a:off x="539750" y="2393519"/>
            <a:ext cx="53848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Validierung der Dateiformate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8B4513D8-3CA3-934B-25A0-9B59EA1CB10D}"/>
              </a:ext>
            </a:extLst>
          </p:cNvPr>
          <p:cNvGrpSpPr/>
          <p:nvPr/>
        </p:nvGrpSpPr>
        <p:grpSpPr>
          <a:xfrm>
            <a:off x="6319288" y="1342039"/>
            <a:ext cx="5321849" cy="1554847"/>
            <a:chOff x="6319288" y="1342039"/>
            <a:chExt cx="5321849" cy="1554847"/>
          </a:xfrm>
        </p:grpSpPr>
        <p:sp>
          <p:nvSpPr>
            <p:cNvPr id="38" name="Rechteck: abgerundete Ecken 37">
              <a:extLst>
                <a:ext uri="{FF2B5EF4-FFF2-40B4-BE49-F238E27FC236}">
                  <a16:creationId xmlns:a16="http://schemas.microsoft.com/office/drawing/2014/main" id="{8A78067A-5644-37B2-C041-90A07140FDB9}"/>
                </a:ext>
              </a:extLst>
            </p:cNvPr>
            <p:cNvSpPr/>
            <p:nvPr/>
          </p:nvSpPr>
          <p:spPr>
            <a:xfrm>
              <a:off x="8092691" y="1342039"/>
              <a:ext cx="1618047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b="1" dirty="0">
                  <a:solidFill>
                    <a:schemeClr val="tx1"/>
                  </a:solidFill>
                </a:rPr>
                <a:t>WissKI LZA Module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635B7DA3-C13D-8929-F4FA-B25C6274D22B}"/>
                </a:ext>
              </a:extLst>
            </p:cNvPr>
            <p:cNvSpPr txBox="1"/>
            <p:nvPr/>
          </p:nvSpPr>
          <p:spPr>
            <a:xfrm>
              <a:off x="6319288" y="2527554"/>
              <a:ext cx="5321849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de-DE" b="1" dirty="0"/>
                <a:t>Permanenter Vergleich</a:t>
              </a:r>
              <a:endParaRPr lang="en-US" dirty="0"/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3379348-D9B3-F7BE-B73E-D36D9E3707A6}"/>
              </a:ext>
            </a:extLst>
          </p:cNvPr>
          <p:cNvGrpSpPr/>
          <p:nvPr/>
        </p:nvGrpSpPr>
        <p:grpSpPr>
          <a:xfrm>
            <a:off x="6319288" y="4165902"/>
            <a:ext cx="5321849" cy="1554847"/>
            <a:chOff x="6319288" y="4165902"/>
            <a:chExt cx="5321849" cy="1554847"/>
          </a:xfrm>
        </p:grpSpPr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38FF5B21-CD94-C360-7DF0-8FF5DA73FB48}"/>
                </a:ext>
              </a:extLst>
            </p:cNvPr>
            <p:cNvSpPr/>
            <p:nvPr/>
          </p:nvSpPr>
          <p:spPr>
            <a:xfrm>
              <a:off x="8092691" y="4165902"/>
              <a:ext cx="1690406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b="1" dirty="0">
                  <a:solidFill>
                    <a:schemeClr val="tx1"/>
                  </a:solidFill>
                </a:rPr>
                <a:t>Drupal/WissKI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79A0D59-391B-DF9D-4BE2-5CC99B7F7BED}"/>
                </a:ext>
              </a:extLst>
            </p:cNvPr>
            <p:cNvSpPr txBox="1"/>
            <p:nvPr/>
          </p:nvSpPr>
          <p:spPr>
            <a:xfrm>
              <a:off x="6319288" y="5351417"/>
              <a:ext cx="5321849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de-DE" b="1" dirty="0"/>
                <a:t>Gewohntes Content-Management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97855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39661E-093F-1F5F-50D1-7086CD21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Roboto"/>
                <a:ea typeface="Roboto"/>
              </a:rPr>
              <a:t>Digitale Langzeitarchivierung von WissKI</a:t>
            </a:r>
            <a:endParaRPr lang="de-DE" b="0" dirty="0"/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7F6BF67-56C9-0BED-A133-D41E671F57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75113D8-2BD7-87A4-1EAC-813423D745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E3F9F9-9195-7636-431F-C71264F63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97585D0-ACCF-42DF-8F74-304F3E1F096D}" type="slidenum">
              <a:rPr lang="de-DE"/>
              <a:t>19</a:t>
            </a:fld>
            <a:endParaRPr lang="de-DE"/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C22C905D-0A0D-7D22-17B7-8CC6D1D19B2B}"/>
              </a:ext>
            </a:extLst>
          </p:cNvPr>
          <p:cNvSpPr/>
          <p:nvPr/>
        </p:nvSpPr>
        <p:spPr>
          <a:xfrm>
            <a:off x="539750" y="4920921"/>
            <a:ext cx="53848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Ausliefern der Archivpakte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CC2E7EFF-4EB0-8523-AD84-0BF2B56288A3}"/>
              </a:ext>
            </a:extLst>
          </p:cNvPr>
          <p:cNvSpPr/>
          <p:nvPr/>
        </p:nvSpPr>
        <p:spPr>
          <a:xfrm>
            <a:off x="539750" y="2393519"/>
            <a:ext cx="53848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Validierung der Dateiformate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8B4513D8-3CA3-934B-25A0-9B59EA1CB10D}"/>
              </a:ext>
            </a:extLst>
          </p:cNvPr>
          <p:cNvGrpSpPr/>
          <p:nvPr/>
        </p:nvGrpSpPr>
        <p:grpSpPr>
          <a:xfrm>
            <a:off x="6319288" y="1342039"/>
            <a:ext cx="5321849" cy="1554847"/>
            <a:chOff x="6319288" y="1342039"/>
            <a:chExt cx="5321849" cy="1554847"/>
          </a:xfrm>
        </p:grpSpPr>
        <p:sp>
          <p:nvSpPr>
            <p:cNvPr id="38" name="Rechteck: abgerundete Ecken 37">
              <a:extLst>
                <a:ext uri="{FF2B5EF4-FFF2-40B4-BE49-F238E27FC236}">
                  <a16:creationId xmlns:a16="http://schemas.microsoft.com/office/drawing/2014/main" id="{8A78067A-5644-37B2-C041-90A07140FDB9}"/>
                </a:ext>
              </a:extLst>
            </p:cNvPr>
            <p:cNvSpPr/>
            <p:nvPr/>
          </p:nvSpPr>
          <p:spPr>
            <a:xfrm>
              <a:off x="8092691" y="1342039"/>
              <a:ext cx="1618047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b="1" dirty="0">
                  <a:solidFill>
                    <a:schemeClr val="tx1"/>
                  </a:solidFill>
                </a:rPr>
                <a:t>WissKI LZA Module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635B7DA3-C13D-8929-F4FA-B25C6274D22B}"/>
                </a:ext>
              </a:extLst>
            </p:cNvPr>
            <p:cNvSpPr txBox="1"/>
            <p:nvPr/>
          </p:nvSpPr>
          <p:spPr>
            <a:xfrm>
              <a:off x="6319288" y="2527554"/>
              <a:ext cx="5321849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de-DE" b="1" dirty="0"/>
                <a:t>Permanenter Vergleich</a:t>
              </a:r>
              <a:endParaRPr lang="en-US" dirty="0"/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3379348-D9B3-F7BE-B73E-D36D9E3707A6}"/>
              </a:ext>
            </a:extLst>
          </p:cNvPr>
          <p:cNvGrpSpPr/>
          <p:nvPr/>
        </p:nvGrpSpPr>
        <p:grpSpPr>
          <a:xfrm>
            <a:off x="6319288" y="4165902"/>
            <a:ext cx="5321849" cy="1554847"/>
            <a:chOff x="6319288" y="4165902"/>
            <a:chExt cx="5321849" cy="1554847"/>
          </a:xfrm>
        </p:grpSpPr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38FF5B21-CD94-C360-7DF0-8FF5DA73FB48}"/>
                </a:ext>
              </a:extLst>
            </p:cNvPr>
            <p:cNvSpPr/>
            <p:nvPr/>
          </p:nvSpPr>
          <p:spPr>
            <a:xfrm>
              <a:off x="8092691" y="4165902"/>
              <a:ext cx="1690406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b="1" dirty="0">
                  <a:solidFill>
                    <a:schemeClr val="tx1"/>
                  </a:solidFill>
                </a:rPr>
                <a:t>Drupal/WissKI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79A0D59-391B-DF9D-4BE2-5CC99B7F7BED}"/>
                </a:ext>
              </a:extLst>
            </p:cNvPr>
            <p:cNvSpPr txBox="1"/>
            <p:nvPr/>
          </p:nvSpPr>
          <p:spPr>
            <a:xfrm>
              <a:off x="6319288" y="5351417"/>
              <a:ext cx="5321849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de-DE" b="1" dirty="0"/>
                <a:t>Gewohntes Content-Management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9274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C60B3-0C30-32BB-744F-F2B9220A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726" y="4144500"/>
            <a:ext cx="6511387" cy="477838"/>
          </a:xfrm>
        </p:spPr>
        <p:txBody>
          <a:bodyPr/>
          <a:lstStyle/>
          <a:p>
            <a:r>
              <a:rPr lang="de-DE">
                <a:latin typeface="Roboto"/>
                <a:ea typeface="Roboto"/>
              </a:rPr>
              <a:t>Integrative digitale Langzeitarchivierung</a:t>
            </a:r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C2AA82F-B3E5-8BD8-98A9-95ACCBB4C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91549E-B62A-B83F-9770-2CB597695E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97585D0-ACCF-42DF-8F74-304F3E1F096D}" type="slidenum">
              <a:rPr lang="de-DE"/>
              <a:t>2</a:t>
            </a:fld>
            <a:endParaRPr lang="de-DE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F24AAFCA-0190-0868-8DFE-8707C9020979}"/>
              </a:ext>
            </a:extLst>
          </p:cNvPr>
          <p:cNvGrpSpPr/>
          <p:nvPr/>
        </p:nvGrpSpPr>
        <p:grpSpPr>
          <a:xfrm>
            <a:off x="2711482" y="493009"/>
            <a:ext cx="2772073" cy="3667841"/>
            <a:chOff x="2711482" y="493009"/>
            <a:chExt cx="2772073" cy="3667841"/>
          </a:xfrm>
        </p:grpSpPr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656DE76C-4B73-9648-1E81-FEFD5FB08140}"/>
                </a:ext>
              </a:extLst>
            </p:cNvPr>
            <p:cNvGrpSpPr/>
            <p:nvPr/>
          </p:nvGrpSpPr>
          <p:grpSpPr>
            <a:xfrm>
              <a:off x="2711482" y="1185796"/>
              <a:ext cx="2772073" cy="2975054"/>
              <a:chOff x="2711482" y="1185796"/>
              <a:chExt cx="2772073" cy="2975054"/>
            </a:xfrm>
          </p:grpSpPr>
          <p:grpSp>
            <p:nvGrpSpPr>
              <p:cNvPr id="42" name="Gruppieren 41">
                <a:extLst>
                  <a:ext uri="{FF2B5EF4-FFF2-40B4-BE49-F238E27FC236}">
                    <a16:creationId xmlns:a16="http://schemas.microsoft.com/office/drawing/2014/main" id="{D63FC0E8-70A8-DDA0-5403-0001C24848FD}"/>
                  </a:ext>
                </a:extLst>
              </p:cNvPr>
              <p:cNvGrpSpPr/>
              <p:nvPr/>
            </p:nvGrpSpPr>
            <p:grpSpPr>
              <a:xfrm>
                <a:off x="2711482" y="1647461"/>
                <a:ext cx="1565613" cy="2513389"/>
                <a:chOff x="2908756" y="694961"/>
                <a:chExt cx="1565613" cy="2513389"/>
              </a:xfrm>
            </p:grpSpPr>
            <p:grpSp>
              <p:nvGrpSpPr>
                <p:cNvPr id="33" name="Gruppieren 32">
                  <a:extLst>
                    <a:ext uri="{FF2B5EF4-FFF2-40B4-BE49-F238E27FC236}">
                      <a16:creationId xmlns:a16="http://schemas.microsoft.com/office/drawing/2014/main" id="{459F7596-5320-DA7C-3A98-37F774538524}"/>
                    </a:ext>
                  </a:extLst>
                </p:cNvPr>
                <p:cNvGrpSpPr/>
                <p:nvPr/>
              </p:nvGrpSpPr>
              <p:grpSpPr>
                <a:xfrm>
                  <a:off x="2908756" y="694961"/>
                  <a:ext cx="1565613" cy="2513389"/>
                  <a:chOff x="7393795" y="684574"/>
                  <a:chExt cx="2351598" cy="2513391"/>
                </a:xfrm>
              </p:grpSpPr>
              <p:cxnSp>
                <p:nvCxnSpPr>
                  <p:cNvPr id="34" name="Straight Arrow Connector 17">
                    <a:extLst>
                      <a:ext uri="{FF2B5EF4-FFF2-40B4-BE49-F238E27FC236}">
                        <a16:creationId xmlns:a16="http://schemas.microsoft.com/office/drawing/2014/main" id="{F042792C-4692-6C7A-1574-A9639C8CF12D}"/>
                      </a:ext>
                    </a:extLst>
                  </p:cNvPr>
                  <p:cNvCxnSpPr>
                    <a:cxnSpLocks/>
                    <a:endCxn id="35" idx="1"/>
                  </p:cNvCxnSpPr>
                  <p:nvPr/>
                </p:nvCxnSpPr>
                <p:spPr>
                  <a:xfrm>
                    <a:off x="8569593" y="684574"/>
                    <a:ext cx="0" cy="2467673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Left Bracket 19">
                    <a:extLst>
                      <a:ext uri="{FF2B5EF4-FFF2-40B4-BE49-F238E27FC236}">
                        <a16:creationId xmlns:a16="http://schemas.microsoft.com/office/drawing/2014/main" id="{FE26E6D6-818C-7465-9C6C-C055C974D8C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546734" y="1999307"/>
                    <a:ext cx="45719" cy="2351598"/>
                  </a:xfrm>
                  <a:prstGeom prst="leftBracket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41" name="Straight Arrow Connector 17">
                  <a:extLst>
                    <a:ext uri="{FF2B5EF4-FFF2-40B4-BE49-F238E27FC236}">
                      <a16:creationId xmlns:a16="http://schemas.microsoft.com/office/drawing/2014/main" id="{08DDC313-9018-0C9F-162A-F5C18FCC87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91562" y="694961"/>
                  <a:ext cx="139165" cy="0"/>
                </a:xfrm>
                <a:prstGeom prst="straightConnector1">
                  <a:avLst/>
                </a:prstGeom>
                <a:ln w="285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CF0E3E30-E911-ED66-44A0-40D836BE2810}"/>
                  </a:ext>
                </a:extLst>
              </p:cNvPr>
              <p:cNvSpPr txBox="1"/>
              <p:nvPr/>
            </p:nvSpPr>
            <p:spPr>
              <a:xfrm>
                <a:off x="3618187" y="1185796"/>
                <a:ext cx="186536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b="1"/>
                  <a:t>Sich in Bestehendes einfügen</a:t>
                </a:r>
                <a:endParaRPr lang="de-DE" sz="1800" b="1"/>
              </a:p>
            </p:txBody>
          </p:sp>
        </p:grpSp>
        <p:pic>
          <p:nvPicPr>
            <p:cNvPr id="5" name="Grafik 4" descr="Ein Bild, das Symbol, Grafiken, Kreativität, Pixel enthält.&#10;&#10;Automatisch generierte Beschreibung">
              <a:extLst>
                <a:ext uri="{FF2B5EF4-FFF2-40B4-BE49-F238E27FC236}">
                  <a16:creationId xmlns:a16="http://schemas.microsoft.com/office/drawing/2014/main" id="{85A2A355-1EDE-80B8-5048-06FF0B10C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095" y="493009"/>
              <a:ext cx="720000" cy="720000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128D226-1D2B-44A9-66A7-18182CB5A98E}"/>
              </a:ext>
            </a:extLst>
          </p:cNvPr>
          <p:cNvGrpSpPr/>
          <p:nvPr/>
        </p:nvGrpSpPr>
        <p:grpSpPr>
          <a:xfrm>
            <a:off x="4207631" y="1934613"/>
            <a:ext cx="1678662" cy="2211079"/>
            <a:chOff x="4207631" y="1934613"/>
            <a:chExt cx="1678662" cy="2211079"/>
          </a:xfrm>
        </p:grpSpPr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2EB1D9DD-3052-4B1A-5D65-15036E93865D}"/>
                </a:ext>
              </a:extLst>
            </p:cNvPr>
            <p:cNvGrpSpPr/>
            <p:nvPr/>
          </p:nvGrpSpPr>
          <p:grpSpPr>
            <a:xfrm>
              <a:off x="4207631" y="2548969"/>
              <a:ext cx="1678662" cy="1596723"/>
              <a:chOff x="4207631" y="2548969"/>
              <a:chExt cx="1678662" cy="1596723"/>
            </a:xfrm>
          </p:grpSpPr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DA4A600F-59E4-9BBB-5E70-D78562707E59}"/>
                  </a:ext>
                </a:extLst>
              </p:cNvPr>
              <p:cNvGrpSpPr/>
              <p:nvPr/>
            </p:nvGrpSpPr>
            <p:grpSpPr>
              <a:xfrm>
                <a:off x="4550872" y="3162917"/>
                <a:ext cx="992182" cy="982775"/>
                <a:chOff x="7393759" y="1758305"/>
                <a:chExt cx="1807369" cy="1407135"/>
              </a:xfrm>
            </p:grpSpPr>
            <p:cxnSp>
              <p:nvCxnSpPr>
                <p:cNvPr id="22" name="Straight Arrow Connector 17">
                  <a:extLst>
                    <a:ext uri="{FF2B5EF4-FFF2-40B4-BE49-F238E27FC236}">
                      <a16:creationId xmlns:a16="http://schemas.microsoft.com/office/drawing/2014/main" id="{031EF103-0185-C2E0-6A6A-CEC3F92651CE}"/>
                    </a:ext>
                  </a:extLst>
                </p:cNvPr>
                <p:cNvCxnSpPr>
                  <a:cxnSpLocks/>
                  <a:endCxn id="23" idx="1"/>
                </p:cNvCxnSpPr>
                <p:nvPr/>
              </p:nvCxnSpPr>
              <p:spPr>
                <a:xfrm>
                  <a:off x="8297443" y="1758305"/>
                  <a:ext cx="0" cy="136141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Left Bracket 19">
                  <a:extLst>
                    <a:ext uri="{FF2B5EF4-FFF2-40B4-BE49-F238E27FC236}">
                      <a16:creationId xmlns:a16="http://schemas.microsoft.com/office/drawing/2014/main" id="{02611CC3-5171-8FE7-8084-1F2C74BB81D6}"/>
                    </a:ext>
                  </a:extLst>
                </p:cNvPr>
                <p:cNvSpPr/>
                <p:nvPr/>
              </p:nvSpPr>
              <p:spPr>
                <a:xfrm rot="5400000">
                  <a:off x="8274584" y="2238896"/>
                  <a:ext cx="45719" cy="1807369"/>
                </a:xfrm>
                <a:prstGeom prst="leftBracket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A7684DD2-3376-D544-65FB-E2FF5FD06C81}"/>
                  </a:ext>
                </a:extLst>
              </p:cNvPr>
              <p:cNvSpPr txBox="1"/>
              <p:nvPr/>
            </p:nvSpPr>
            <p:spPr>
              <a:xfrm>
                <a:off x="4207631" y="2548969"/>
                <a:ext cx="167866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b="1"/>
                  <a:t>Informations-technisch</a:t>
                </a:r>
              </a:p>
            </p:txBody>
          </p:sp>
        </p:grpSp>
        <p:pic>
          <p:nvPicPr>
            <p:cNvPr id="10" name="Grafik 9" descr="Ein Bild, das Kreis, Grafiken, Kunst, Farbigkeit enthält.&#10;&#10;Automatisch generierte Beschreibung">
              <a:extLst>
                <a:ext uri="{FF2B5EF4-FFF2-40B4-BE49-F238E27FC236}">
                  <a16:creationId xmlns:a16="http://schemas.microsoft.com/office/drawing/2014/main" id="{59A32490-ADCB-71E6-91D1-2D6C06AAA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962" y="1934613"/>
              <a:ext cx="720000" cy="720000"/>
            </a:xfrm>
            <a:prstGeom prst="rect">
              <a:avLst/>
            </a:prstGeom>
          </p:spPr>
        </p:pic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FA1E8607-24DA-9227-8177-7FD2EDF85AF2}"/>
              </a:ext>
            </a:extLst>
          </p:cNvPr>
          <p:cNvGrpSpPr/>
          <p:nvPr/>
        </p:nvGrpSpPr>
        <p:grpSpPr>
          <a:xfrm>
            <a:off x="5841999" y="624605"/>
            <a:ext cx="2605716" cy="3527084"/>
            <a:chOff x="5841999" y="624605"/>
            <a:chExt cx="2605716" cy="3527084"/>
          </a:xfrm>
        </p:grpSpPr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7DD83BBF-8525-2E4A-C7A2-8076D0EBDD78}"/>
                </a:ext>
              </a:extLst>
            </p:cNvPr>
            <p:cNvGrpSpPr/>
            <p:nvPr/>
          </p:nvGrpSpPr>
          <p:grpSpPr>
            <a:xfrm>
              <a:off x="5841999" y="1324296"/>
              <a:ext cx="2605716" cy="2827393"/>
              <a:chOff x="5841999" y="1324296"/>
              <a:chExt cx="2605716" cy="2827393"/>
            </a:xfrm>
          </p:grpSpPr>
          <p:grpSp>
            <p:nvGrpSpPr>
              <p:cNvPr id="12" name="Gruppieren 11">
                <a:extLst>
                  <a:ext uri="{FF2B5EF4-FFF2-40B4-BE49-F238E27FC236}">
                    <a16:creationId xmlns:a16="http://schemas.microsoft.com/office/drawing/2014/main" id="{86EB97DC-54F9-3C8A-535E-FD594337CFBC}"/>
                  </a:ext>
                </a:extLst>
              </p:cNvPr>
              <p:cNvGrpSpPr/>
              <p:nvPr/>
            </p:nvGrpSpPr>
            <p:grpSpPr>
              <a:xfrm>
                <a:off x="5841999" y="1638300"/>
                <a:ext cx="1203284" cy="2513389"/>
                <a:chOff x="7393794" y="684574"/>
                <a:chExt cx="1807369" cy="2513391"/>
              </a:xfrm>
            </p:grpSpPr>
            <p:cxnSp>
              <p:nvCxnSpPr>
                <p:cNvPr id="13" name="Straight Arrow Connector 17">
                  <a:extLst>
                    <a:ext uri="{FF2B5EF4-FFF2-40B4-BE49-F238E27FC236}">
                      <a16:creationId xmlns:a16="http://schemas.microsoft.com/office/drawing/2014/main" id="{094EEEB4-BD67-2F4A-5232-D2330A65886B}"/>
                    </a:ext>
                  </a:extLst>
                </p:cNvPr>
                <p:cNvCxnSpPr>
                  <a:cxnSpLocks/>
                  <a:endCxn id="14" idx="1"/>
                </p:cNvCxnSpPr>
                <p:nvPr/>
              </p:nvCxnSpPr>
              <p:spPr>
                <a:xfrm>
                  <a:off x="8296797" y="684574"/>
                  <a:ext cx="683" cy="246767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Left Bracket 19">
                  <a:extLst>
                    <a:ext uri="{FF2B5EF4-FFF2-40B4-BE49-F238E27FC236}">
                      <a16:creationId xmlns:a16="http://schemas.microsoft.com/office/drawing/2014/main" id="{7503A5FF-43F8-BCDA-0C72-C1C1B6217D11}"/>
                    </a:ext>
                  </a:extLst>
                </p:cNvPr>
                <p:cNvSpPr/>
                <p:nvPr/>
              </p:nvSpPr>
              <p:spPr>
                <a:xfrm rot="5400000">
                  <a:off x="8274619" y="2271421"/>
                  <a:ext cx="45719" cy="1807369"/>
                </a:xfrm>
                <a:prstGeom prst="leftBracket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" name="Straight Arrow Connector 17">
                  <a:extLst>
                    <a:ext uri="{FF2B5EF4-FFF2-40B4-BE49-F238E27FC236}">
                      <a16:creationId xmlns:a16="http://schemas.microsoft.com/office/drawing/2014/main" id="{BA12FF3D-08CC-D00A-4CC4-EE88233132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96796" y="686217"/>
                  <a:ext cx="209030" cy="0"/>
                </a:xfrm>
                <a:prstGeom prst="straightConnector1">
                  <a:avLst/>
                </a:prstGeom>
                <a:ln w="285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FF0F186F-CBD4-29E4-D9FF-A31E567C3338}"/>
                  </a:ext>
                </a:extLst>
              </p:cNvPr>
              <p:cNvSpPr txBox="1"/>
              <p:nvPr/>
            </p:nvSpPr>
            <p:spPr>
              <a:xfrm>
                <a:off x="6582347" y="1324296"/>
                <a:ext cx="186536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800" b="1"/>
                  <a:t>Dauerhaftigkeit</a:t>
                </a:r>
              </a:p>
              <a:p>
                <a:r>
                  <a:rPr lang="de-DE" sz="1800" b="1"/>
                  <a:t>Wandel</a:t>
                </a:r>
                <a:endParaRPr lang="en-GB"/>
              </a:p>
            </p:txBody>
          </p:sp>
        </p:grpSp>
        <p:pic>
          <p:nvPicPr>
            <p:cNvPr id="17" name="Grafik 16" descr="Ein Bild, das Grafiken, Clipart, Grafikdesign, Symbol enthält.&#10;&#10;Automatisch generierte Beschreibung">
              <a:extLst>
                <a:ext uri="{FF2B5EF4-FFF2-40B4-BE49-F238E27FC236}">
                  <a16:creationId xmlns:a16="http://schemas.microsoft.com/office/drawing/2014/main" id="{1663F09B-08CD-AE58-8B69-8119FC91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5031" y="624605"/>
              <a:ext cx="720000" cy="720000"/>
            </a:xfrm>
            <a:prstGeom prst="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8AC0D3AA-DB21-782A-7D02-D95F518D5B13}"/>
              </a:ext>
            </a:extLst>
          </p:cNvPr>
          <p:cNvGrpSpPr/>
          <p:nvPr/>
        </p:nvGrpSpPr>
        <p:grpSpPr>
          <a:xfrm>
            <a:off x="7196507" y="1574613"/>
            <a:ext cx="3304699" cy="2573471"/>
            <a:chOff x="7196507" y="1574613"/>
            <a:chExt cx="3304699" cy="2573471"/>
          </a:xfrm>
        </p:grpSpPr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02341ADA-4F56-8834-96CB-70A67EDD98B0}"/>
                </a:ext>
              </a:extLst>
            </p:cNvPr>
            <p:cNvGrpSpPr/>
            <p:nvPr/>
          </p:nvGrpSpPr>
          <p:grpSpPr>
            <a:xfrm>
              <a:off x="7196507" y="2194253"/>
              <a:ext cx="3304699" cy="1953831"/>
              <a:chOff x="7196507" y="2194253"/>
              <a:chExt cx="3304699" cy="1953831"/>
            </a:xfrm>
          </p:grpSpPr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04E89B09-4327-0E5F-5A73-0E3059E4C129}"/>
                  </a:ext>
                </a:extLst>
              </p:cNvPr>
              <p:cNvGrpSpPr/>
              <p:nvPr/>
            </p:nvGrpSpPr>
            <p:grpSpPr>
              <a:xfrm>
                <a:off x="7196507" y="2794418"/>
                <a:ext cx="1807369" cy="1353666"/>
                <a:chOff x="7393781" y="1841918"/>
                <a:chExt cx="1807369" cy="1353666"/>
              </a:xfrm>
            </p:grpSpPr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15688080-9053-3B06-96C1-AF5FE8A09E97}"/>
                    </a:ext>
                  </a:extLst>
                </p:cNvPr>
                <p:cNvCxnSpPr>
                  <a:cxnSpLocks/>
                  <a:endCxn id="20" idx="1"/>
                </p:cNvCxnSpPr>
                <p:nvPr/>
              </p:nvCxnSpPr>
              <p:spPr>
                <a:xfrm flipH="1">
                  <a:off x="8297465" y="1841918"/>
                  <a:ext cx="3579" cy="130794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Left Bracket 19">
                  <a:extLst>
                    <a:ext uri="{FF2B5EF4-FFF2-40B4-BE49-F238E27FC236}">
                      <a16:creationId xmlns:a16="http://schemas.microsoft.com/office/drawing/2014/main" id="{C9342D37-1222-4480-6C21-2F5A69C5CAD3}"/>
                    </a:ext>
                  </a:extLst>
                </p:cNvPr>
                <p:cNvSpPr/>
                <p:nvPr/>
              </p:nvSpPr>
              <p:spPr>
                <a:xfrm rot="5400000">
                  <a:off x="8274606" y="2269040"/>
                  <a:ext cx="45719" cy="1807369"/>
                </a:xfrm>
                <a:prstGeom prst="leftBracket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" name="Straight Arrow Connector 17">
                  <a:extLst>
                    <a:ext uri="{FF2B5EF4-FFF2-40B4-BE49-F238E27FC236}">
                      <a16:creationId xmlns:a16="http://schemas.microsoft.com/office/drawing/2014/main" id="{A8D1D3E0-D082-90CA-FF31-6A63F5126D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96795" y="1841918"/>
                  <a:ext cx="209030" cy="0"/>
                </a:xfrm>
                <a:prstGeom prst="straightConnector1">
                  <a:avLst/>
                </a:prstGeom>
                <a:ln w="285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D7EED66B-1CE4-9FD2-066D-AF47BEA89D63}"/>
                  </a:ext>
                </a:extLst>
              </p:cNvPr>
              <p:cNvSpPr txBox="1"/>
              <p:nvPr/>
            </p:nvSpPr>
            <p:spPr>
              <a:xfrm>
                <a:off x="8308551" y="2194253"/>
                <a:ext cx="2192655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800" b="1"/>
                  <a:t>Speicherung</a:t>
                </a:r>
              </a:p>
              <a:p>
                <a:r>
                  <a:rPr lang="de-DE" b="1"/>
                  <a:t>Verfügbarkeit</a:t>
                </a:r>
              </a:p>
              <a:p>
                <a:r>
                  <a:rPr lang="de-DE" b="1"/>
                  <a:t>Nachnutzung</a:t>
                </a:r>
                <a:endParaRPr lang="en-GB" b="1"/>
              </a:p>
              <a:p>
                <a:r>
                  <a:rPr lang="en-GB" b="1" err="1"/>
                  <a:t>Interpretierbarkeit</a:t>
                </a:r>
                <a:endParaRPr lang="de-DE" b="1"/>
              </a:p>
            </p:txBody>
          </p:sp>
        </p:grpSp>
        <p:pic>
          <p:nvPicPr>
            <p:cNvPr id="26" name="Grafik 25" descr="Ein Bild, das Screenshot, Rechteck, Design enthält.&#10;&#10;Automatisch generierte Beschreibung">
              <a:extLst>
                <a:ext uri="{FF2B5EF4-FFF2-40B4-BE49-F238E27FC236}">
                  <a16:creationId xmlns:a16="http://schemas.microsoft.com/office/drawing/2014/main" id="{097DD7C4-3542-666F-A11F-DB1658801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5113" y="1574613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9077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39661E-093F-1F5F-50D1-7086CD21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714" y="549275"/>
            <a:ext cx="3445529" cy="477838"/>
          </a:xfrm>
        </p:spPr>
        <p:txBody>
          <a:bodyPr/>
          <a:lstStyle/>
          <a:p>
            <a:r>
              <a:rPr lang="de-DE" dirty="0">
                <a:latin typeface="Roboto"/>
                <a:ea typeface="Roboto"/>
              </a:rPr>
              <a:t>LZA von WissKI</a:t>
            </a:r>
            <a:endParaRPr lang="en-US" dirty="0"/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7F6BF67-56C9-0BED-A133-D41E671F57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055" y="980728"/>
            <a:ext cx="3027541" cy="317500"/>
          </a:xfrm>
        </p:spPr>
        <p:txBody>
          <a:bodyPr/>
          <a:lstStyle/>
          <a:p>
            <a:r>
              <a:rPr lang="de-DE" dirty="0">
                <a:latin typeface="Roboto"/>
              </a:rPr>
              <a:t>Systeme und Infrastruktur</a:t>
            </a:r>
            <a:endParaRPr lang="en-US">
              <a:latin typeface="Roboto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75113D8-2BD7-87A4-1EAC-813423D745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E3F9F9-9195-7636-431F-C71264F63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97585D0-ACCF-42DF-8F74-304F3E1F096D}" type="slidenum">
              <a:rPr lang="de-DE"/>
              <a:t>20</a:t>
            </a:fld>
            <a:endParaRPr lang="de-DE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2B86F70-F765-F6BB-E1B3-8F26F157B849}"/>
              </a:ext>
            </a:extLst>
          </p:cNvPr>
          <p:cNvGrpSpPr/>
          <p:nvPr/>
        </p:nvGrpSpPr>
        <p:grpSpPr>
          <a:xfrm>
            <a:off x="198631" y="3127295"/>
            <a:ext cx="1280576" cy="1061520"/>
            <a:chOff x="2145714" y="2917503"/>
            <a:chExt cx="1280576" cy="1061520"/>
          </a:xfrm>
        </p:grpSpPr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CC7163C5-E6AA-0476-695A-C9251A7E4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2237" y="2917503"/>
              <a:ext cx="648618" cy="72413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458EB9-2DA7-B27E-9681-1A9D1404364A}"/>
                </a:ext>
              </a:extLst>
            </p:cNvPr>
            <p:cNvSpPr txBox="1"/>
            <p:nvPr/>
          </p:nvSpPr>
          <p:spPr>
            <a:xfrm>
              <a:off x="2145714" y="3640469"/>
              <a:ext cx="128057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 err="1">
                  <a:latin typeface="Roboto"/>
                  <a:ea typeface="Roboto"/>
                  <a:cs typeface="Roboto"/>
                </a:rPr>
                <a:t>WissKIs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7D76F71-D268-2915-EE66-3625D5C0DECC}"/>
              </a:ext>
            </a:extLst>
          </p:cNvPr>
          <p:cNvGrpSpPr/>
          <p:nvPr/>
        </p:nvGrpSpPr>
        <p:grpSpPr>
          <a:xfrm>
            <a:off x="1370157" y="1506557"/>
            <a:ext cx="2808568" cy="4091287"/>
            <a:chOff x="3048818" y="1506557"/>
            <a:chExt cx="2808568" cy="4091287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B268716-B70E-9945-912B-50AAB6ECC348}"/>
                </a:ext>
              </a:extLst>
            </p:cNvPr>
            <p:cNvCxnSpPr/>
            <p:nvPr/>
          </p:nvCxnSpPr>
          <p:spPr>
            <a:xfrm flipV="1">
              <a:off x="3048818" y="3606737"/>
              <a:ext cx="987844" cy="367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E0A005B-6B0A-BE14-275A-8CE3679392C4}"/>
                </a:ext>
              </a:extLst>
            </p:cNvPr>
            <p:cNvGrpSpPr/>
            <p:nvPr/>
          </p:nvGrpSpPr>
          <p:grpSpPr>
            <a:xfrm>
              <a:off x="4448061" y="2978320"/>
              <a:ext cx="1280576" cy="1072264"/>
              <a:chOff x="5457940" y="2308127"/>
              <a:chExt cx="1280576" cy="1072264"/>
            </a:xfrm>
          </p:grpSpPr>
          <p:pic>
            <p:nvPicPr>
              <p:cNvPr id="17" name="Picture 44">
                <a:extLst>
                  <a:ext uri="{FF2B5EF4-FFF2-40B4-BE49-F238E27FC236}">
                    <a16:creationId xmlns:a16="http://schemas.microsoft.com/office/drawing/2014/main" id="{0BDD8FAA-B69A-F658-0AC8-8C2E45E41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952" y="2308127"/>
                <a:ext cx="718256" cy="718256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49E95E-723D-90B4-06E1-AABD8C168177}"/>
                  </a:ext>
                </a:extLst>
              </p:cNvPr>
              <p:cNvSpPr txBox="1"/>
              <p:nvPr/>
            </p:nvSpPr>
            <p:spPr>
              <a:xfrm>
                <a:off x="5457940" y="3041837"/>
                <a:ext cx="1280576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 err="1">
                    <a:latin typeface="Roboto"/>
                    <a:ea typeface="Roboto"/>
                    <a:cs typeface="Roboto"/>
                  </a:rPr>
                  <a:t>Daten</a:t>
                </a:r>
                <a:endParaRPr lang="en-US" sz="1600" dirty="0">
                  <a:latin typeface="Roboto"/>
                  <a:ea typeface="Roboto"/>
                  <a:cs typeface="Roboto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AD974E0-B0DE-1198-0055-9F41A2FE573D}"/>
                </a:ext>
              </a:extLst>
            </p:cNvPr>
            <p:cNvGrpSpPr/>
            <p:nvPr/>
          </p:nvGrpSpPr>
          <p:grpSpPr>
            <a:xfrm>
              <a:off x="4446147" y="4278972"/>
              <a:ext cx="1280576" cy="1318872"/>
              <a:chOff x="3856027" y="1410724"/>
              <a:chExt cx="1280576" cy="131887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1584106-174C-9891-48C5-4877E06215A5}"/>
                  </a:ext>
                </a:extLst>
              </p:cNvPr>
              <p:cNvSpPr txBox="1"/>
              <p:nvPr/>
            </p:nvSpPr>
            <p:spPr>
              <a:xfrm>
                <a:off x="3856027" y="2144821"/>
                <a:ext cx="1280576" cy="58477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Roboto"/>
                    <a:ea typeface="Roboto"/>
                    <a:cs typeface="Roboto"/>
                  </a:rPr>
                  <a:t>Interne</a:t>
                </a:r>
              </a:p>
              <a:p>
                <a:pPr algn="ctr"/>
                <a:r>
                  <a:rPr lang="en-US" sz="1600" dirty="0" err="1">
                    <a:latin typeface="Roboto"/>
                    <a:ea typeface="Roboto"/>
                    <a:cs typeface="Roboto"/>
                  </a:rPr>
                  <a:t>Dateiablage</a:t>
                </a:r>
              </a:p>
            </p:txBody>
          </p:sp>
          <p:pic>
            <p:nvPicPr>
              <p:cNvPr id="22" name="Picture 35">
                <a:extLst>
                  <a:ext uri="{FF2B5EF4-FFF2-40B4-BE49-F238E27FC236}">
                    <a16:creationId xmlns:a16="http://schemas.microsoft.com/office/drawing/2014/main" id="{191D11E9-9176-638A-6F45-B61B88F674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38249" y="1410724"/>
                <a:ext cx="718256" cy="718256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A08F388-0B92-AF95-E2A0-E8C777025058}"/>
                </a:ext>
              </a:extLst>
            </p:cNvPr>
            <p:cNvGrpSpPr/>
            <p:nvPr/>
          </p:nvGrpSpPr>
          <p:grpSpPr>
            <a:xfrm>
              <a:off x="4340560" y="1506557"/>
              <a:ext cx="1516826" cy="1100768"/>
              <a:chOff x="5341259" y="1295400"/>
              <a:chExt cx="1516826" cy="1100768"/>
            </a:xfrm>
          </p:grpSpPr>
          <p:pic>
            <p:nvPicPr>
              <p:cNvPr id="10" name="Picture 10">
                <a:extLst>
                  <a:ext uri="{FF2B5EF4-FFF2-40B4-BE49-F238E27FC236}">
                    <a16:creationId xmlns:a16="http://schemas.microsoft.com/office/drawing/2014/main" id="{38F8F861-EE78-31E2-7CAC-D514C3D08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37952" y="1295400"/>
                <a:ext cx="723441" cy="714261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4FD28D-27CA-EAE7-51DA-CFF118D3113B}"/>
                  </a:ext>
                </a:extLst>
              </p:cNvPr>
              <p:cNvSpPr txBox="1"/>
              <p:nvPr/>
            </p:nvSpPr>
            <p:spPr>
              <a:xfrm>
                <a:off x="5341259" y="2057614"/>
                <a:ext cx="1516826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 err="1">
                    <a:latin typeface="Roboto"/>
                    <a:ea typeface="Roboto"/>
                    <a:cs typeface="Roboto"/>
                  </a:rPr>
                  <a:t>Datenstruktur</a:t>
                </a:r>
                <a:endParaRPr lang="en-US" sz="1600" dirty="0">
                  <a:latin typeface="Roboto"/>
                  <a:ea typeface="Roboto"/>
                  <a:cs typeface="Roboto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0FCBBF9-2239-D110-7D17-2CBF7AAB7853}"/>
              </a:ext>
            </a:extLst>
          </p:cNvPr>
          <p:cNvGrpSpPr/>
          <p:nvPr/>
        </p:nvGrpSpPr>
        <p:grpSpPr>
          <a:xfrm>
            <a:off x="4830267" y="3774080"/>
            <a:ext cx="1770937" cy="1067618"/>
            <a:chOff x="6508928" y="3774080"/>
            <a:chExt cx="1770937" cy="1067618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4FC61B4-60E5-6631-7947-16DB853AEC05}"/>
                </a:ext>
              </a:extLst>
            </p:cNvPr>
            <p:cNvCxnSpPr>
              <a:cxnSpLocks/>
            </p:cNvCxnSpPr>
            <p:nvPr/>
          </p:nvCxnSpPr>
          <p:spPr>
            <a:xfrm>
              <a:off x="6508928" y="4203288"/>
              <a:ext cx="859314" cy="551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983B60C-D440-50BA-80D4-30E29E15F419}"/>
                </a:ext>
              </a:extLst>
            </p:cNvPr>
            <p:cNvGrpSpPr/>
            <p:nvPr/>
          </p:nvGrpSpPr>
          <p:grpSpPr>
            <a:xfrm>
              <a:off x="7564915" y="3774080"/>
              <a:ext cx="714950" cy="1067618"/>
              <a:chOff x="9346664" y="3014720"/>
              <a:chExt cx="714950" cy="1067618"/>
            </a:xfrm>
          </p:grpSpPr>
          <p:pic>
            <p:nvPicPr>
              <p:cNvPr id="29" name="Picture 26">
                <a:extLst>
                  <a:ext uri="{FF2B5EF4-FFF2-40B4-BE49-F238E27FC236}">
                    <a16:creationId xmlns:a16="http://schemas.microsoft.com/office/drawing/2014/main" id="{92630D2F-691A-1BB6-7EFF-8E23DDFC06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47812" y="3014720"/>
                <a:ext cx="713802" cy="72298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4E82A8A-9F19-CE17-24FE-A50DB41774C7}"/>
                  </a:ext>
                </a:extLst>
              </p:cNvPr>
              <p:cNvSpPr txBox="1"/>
              <p:nvPr/>
            </p:nvSpPr>
            <p:spPr>
              <a:xfrm>
                <a:off x="9346664" y="3743784"/>
                <a:ext cx="714259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err="1">
                    <a:latin typeface="Roboto"/>
                  </a:rPr>
                  <a:t>dLZA</a:t>
                </a:r>
                <a:endParaRPr lang="en-US" sz="1600">
                  <a:latin typeface="Roboto"/>
                </a:endParaRPr>
              </a:p>
            </p:txBody>
          </p:sp>
        </p:grp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461547D5-ED1B-C36D-B3F8-DB38558BE4C6}"/>
              </a:ext>
            </a:extLst>
          </p:cNvPr>
          <p:cNvGrpSpPr/>
          <p:nvPr/>
        </p:nvGrpSpPr>
        <p:grpSpPr>
          <a:xfrm>
            <a:off x="3710423" y="853807"/>
            <a:ext cx="3132382" cy="5471710"/>
            <a:chOff x="5389084" y="853807"/>
            <a:chExt cx="3132382" cy="5471710"/>
          </a:xfrm>
        </p:grpSpPr>
        <p:sp>
          <p:nvSpPr>
            <p:cNvPr id="46" name="Right Bracket 45">
              <a:extLst>
                <a:ext uri="{FF2B5EF4-FFF2-40B4-BE49-F238E27FC236}">
                  <a16:creationId xmlns:a16="http://schemas.microsoft.com/office/drawing/2014/main" id="{724E7ACB-2F96-2B77-742F-F2951321DC71}"/>
                </a:ext>
              </a:extLst>
            </p:cNvPr>
            <p:cNvSpPr/>
            <p:nvPr/>
          </p:nvSpPr>
          <p:spPr>
            <a:xfrm>
              <a:off x="5389084" y="853807"/>
              <a:ext cx="679373" cy="5471710"/>
            </a:xfrm>
            <a:prstGeom prst="rightBracket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C1DA6D7-DC3E-76E8-CB65-481160434846}"/>
                </a:ext>
              </a:extLst>
            </p:cNvPr>
            <p:cNvCxnSpPr>
              <a:cxnSpLocks/>
            </p:cNvCxnSpPr>
            <p:nvPr/>
          </p:nvCxnSpPr>
          <p:spPr>
            <a:xfrm>
              <a:off x="6508928" y="2651746"/>
              <a:ext cx="859314" cy="551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F9D78081-972F-6780-FDAA-63E08A685E32}"/>
                </a:ext>
              </a:extLst>
            </p:cNvPr>
            <p:cNvGrpSpPr/>
            <p:nvPr/>
          </p:nvGrpSpPr>
          <p:grpSpPr>
            <a:xfrm>
              <a:off x="7343269" y="2250195"/>
              <a:ext cx="1178197" cy="1087253"/>
              <a:chOff x="7343269" y="2250195"/>
              <a:chExt cx="1178197" cy="1087253"/>
            </a:xfrm>
          </p:grpSpPr>
          <p:pic>
            <p:nvPicPr>
              <p:cNvPr id="49" name="Picture 52">
                <a:extLst>
                  <a:ext uri="{FF2B5EF4-FFF2-40B4-BE49-F238E27FC236}">
                    <a16:creationId xmlns:a16="http://schemas.microsoft.com/office/drawing/2014/main" id="{6C677C63-585C-A85E-B665-C431F52367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61243" y="2250195"/>
                <a:ext cx="723441" cy="714261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975365C-BF61-7FF5-2202-02F97DF9D4D0}"/>
                  </a:ext>
                </a:extLst>
              </p:cNvPr>
              <p:cNvSpPr txBox="1"/>
              <p:nvPr/>
            </p:nvSpPr>
            <p:spPr>
              <a:xfrm>
                <a:off x="7343269" y="2998894"/>
                <a:ext cx="1178197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 err="1">
                    <a:latin typeface="Roboto"/>
                  </a:rPr>
                  <a:t>Betrachter</a:t>
                </a:r>
                <a:endParaRPr lang="en-US" sz="1600" dirty="0">
                  <a:latin typeface="Roboto"/>
                </a:endParaRPr>
              </a:p>
            </p:txBody>
          </p:sp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1009B34-1DAB-167C-FD61-382FFF54FC29}"/>
              </a:ext>
            </a:extLst>
          </p:cNvPr>
          <p:cNvGrpSpPr/>
          <p:nvPr/>
        </p:nvGrpSpPr>
        <p:grpSpPr>
          <a:xfrm>
            <a:off x="6831505" y="881757"/>
            <a:ext cx="5168408" cy="5165957"/>
            <a:chOff x="6831505" y="338549"/>
            <a:chExt cx="5168408" cy="5165957"/>
          </a:xfrm>
        </p:grpSpPr>
        <p:sp>
          <p:nvSpPr>
            <p:cNvPr id="11" name="Rechteck: abgerundete Ecken 10">
              <a:extLst>
                <a:ext uri="{FF2B5EF4-FFF2-40B4-BE49-F238E27FC236}">
                  <a16:creationId xmlns:a16="http://schemas.microsoft.com/office/drawing/2014/main" id="{8817EE57-BB5C-1035-B65D-301A517ED8DF}"/>
                </a:ext>
              </a:extLst>
            </p:cNvPr>
            <p:cNvSpPr/>
            <p:nvPr/>
          </p:nvSpPr>
          <p:spPr>
            <a:xfrm>
              <a:off x="6854105" y="338549"/>
              <a:ext cx="5145808" cy="516595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0" name="Grafik 19" descr="Ein Bild, das Grafiken, Farbigkeit, Grafikdesign, Kreativität enthält.&#10;&#10;Automatisch generierte Beschreibung">
              <a:extLst>
                <a:ext uri="{FF2B5EF4-FFF2-40B4-BE49-F238E27FC236}">
                  <a16:creationId xmlns:a16="http://schemas.microsoft.com/office/drawing/2014/main" id="{A8561CBE-414D-DF28-A778-930487D9C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447" y="800279"/>
              <a:ext cx="720000" cy="720000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2489C159-CA5C-405D-4598-13FBCB5DF865}"/>
                </a:ext>
              </a:extLst>
            </p:cNvPr>
            <p:cNvSpPr txBox="1"/>
            <p:nvPr/>
          </p:nvSpPr>
          <p:spPr>
            <a:xfrm>
              <a:off x="6859615" y="1489261"/>
              <a:ext cx="513375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err="1"/>
                <a:t>Datenstruktur</a:t>
              </a:r>
              <a:r>
                <a:rPr lang="en-GB" dirty="0"/>
                <a:t> und </a:t>
              </a:r>
              <a:r>
                <a:rPr lang="en-GB" dirty="0" err="1"/>
                <a:t>Daten</a:t>
              </a:r>
              <a:r>
                <a:rPr lang="en-GB" dirty="0"/>
                <a:t> </a:t>
              </a:r>
              <a:r>
                <a:rPr lang="en-GB" dirty="0" err="1"/>
                <a:t>lassen</a:t>
              </a:r>
              <a:r>
                <a:rPr lang="en-GB" dirty="0"/>
                <a:t> </a:t>
              </a:r>
              <a:r>
                <a:rPr lang="en-GB" dirty="0" err="1"/>
                <a:t>sich</a:t>
              </a:r>
              <a:r>
                <a:rPr lang="en-GB" dirty="0"/>
                <a:t> LZA-</a:t>
              </a:r>
              <a:r>
                <a:rPr lang="en-GB" dirty="0" err="1"/>
                <a:t>fähig</a:t>
              </a:r>
              <a:r>
                <a:rPr lang="en-GB" dirty="0"/>
                <a:t> </a:t>
              </a:r>
              <a:r>
                <a:rPr lang="en-GB" dirty="0" err="1"/>
                <a:t>exportieren</a:t>
              </a:r>
              <a:endParaRPr lang="en-GB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Eine </a:t>
              </a:r>
              <a:r>
                <a:rPr lang="en-GB" dirty="0" err="1"/>
                <a:t>Anzeigesoftware</a:t>
              </a:r>
              <a:r>
                <a:rPr lang="en-GB" dirty="0"/>
                <a:t> </a:t>
              </a:r>
              <a:r>
                <a:rPr lang="en-GB" dirty="0" err="1"/>
                <a:t>ist</a:t>
              </a:r>
              <a:r>
                <a:rPr lang="en-GB" dirty="0"/>
                <a:t> </a:t>
              </a:r>
              <a:r>
                <a:rPr lang="en-GB" dirty="0" err="1"/>
                <a:t>jetzt</a:t>
              </a:r>
              <a:r>
                <a:rPr lang="en-GB" dirty="0"/>
                <a:t> </a:t>
              </a:r>
              <a:r>
                <a:rPr lang="en-GB" dirty="0" err="1"/>
                <a:t>schon</a:t>
              </a:r>
              <a:r>
                <a:rPr lang="en-GB" dirty="0"/>
                <a:t> </a:t>
              </a:r>
              <a:r>
                <a:rPr lang="en-GB" dirty="0" err="1"/>
                <a:t>vorhanden</a:t>
              </a:r>
              <a:endParaRPr lang="en-GB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err="1"/>
                <a:t>Hohe</a:t>
              </a:r>
              <a:r>
                <a:rPr lang="en-GB" dirty="0"/>
                <a:t> </a:t>
              </a:r>
              <a:r>
                <a:rPr lang="en-GB" dirty="0" err="1"/>
                <a:t>Interpretationsfähigkeit</a:t>
              </a:r>
              <a:r>
                <a:rPr lang="en-GB" dirty="0"/>
                <a:t> </a:t>
              </a:r>
              <a:r>
                <a:rPr lang="en-GB" dirty="0" err="1"/>
                <a:t>durch</a:t>
              </a:r>
              <a:r>
                <a:rPr lang="en-GB" dirty="0"/>
                <a:t> </a:t>
              </a:r>
              <a:r>
                <a:rPr lang="en-GB" dirty="0" err="1"/>
                <a:t>Ontologie</a:t>
              </a:r>
              <a:endParaRPr lang="en-GB" dirty="0"/>
            </a:p>
            <a:p>
              <a:endParaRPr lang="en-GB" dirty="0"/>
            </a:p>
          </p:txBody>
        </p:sp>
        <p:pic>
          <p:nvPicPr>
            <p:cNvPr id="25" name="Grafik 24" descr="Ein Bild, das Symbol, Grafiken enthält.&#10;&#10;Automatisch generierte Beschreibung">
              <a:extLst>
                <a:ext uri="{FF2B5EF4-FFF2-40B4-BE49-F238E27FC236}">
                  <a16:creationId xmlns:a16="http://schemas.microsoft.com/office/drawing/2014/main" id="{B598134D-202E-4EBC-87C1-D4A352224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505" y="3167794"/>
              <a:ext cx="720000" cy="720000"/>
            </a:xfrm>
            <a:prstGeom prst="rect">
              <a:avLst/>
            </a:prstGeom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F1544AA-12F5-184A-F51C-83E913751A66}"/>
                </a:ext>
              </a:extLst>
            </p:cNvPr>
            <p:cNvSpPr txBox="1"/>
            <p:nvPr/>
          </p:nvSpPr>
          <p:spPr>
            <a:xfrm>
              <a:off x="6849286" y="3850915"/>
              <a:ext cx="51440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Sehr </a:t>
              </a:r>
              <a:r>
                <a:rPr lang="en-GB" dirty="0" err="1"/>
                <a:t>einfache</a:t>
              </a:r>
              <a:r>
                <a:rPr lang="en-GB" dirty="0"/>
                <a:t> </a:t>
              </a:r>
              <a:r>
                <a:rPr lang="en-GB" dirty="0" err="1"/>
                <a:t>Ansicht</a:t>
              </a:r>
              <a:r>
                <a:rPr lang="en-GB" dirty="0"/>
                <a:t> der </a:t>
              </a:r>
              <a:r>
                <a:rPr lang="en-GB" dirty="0" err="1"/>
                <a:t>Daten</a:t>
              </a:r>
              <a:endParaRPr lang="en-GB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err="1"/>
                <a:t>Keine</a:t>
              </a:r>
              <a:r>
                <a:rPr lang="en-GB" dirty="0"/>
                <a:t> </a:t>
              </a:r>
              <a:r>
                <a:rPr lang="en-GB" dirty="0" err="1"/>
                <a:t>Drittanbieterfunktionen</a:t>
              </a:r>
              <a:r>
                <a:rPr lang="en-GB" dirty="0"/>
                <a:t> (</a:t>
              </a:r>
              <a:r>
                <a:rPr lang="en-GB" dirty="0" err="1"/>
                <a:t>Suche</a:t>
              </a:r>
              <a:r>
                <a:rPr lang="en-GB" dirty="0"/>
                <a:t>, </a:t>
              </a:r>
              <a:r>
                <a:rPr lang="en-GB" dirty="0" err="1"/>
                <a:t>Bildviewer</a:t>
              </a:r>
              <a:r>
                <a:rPr lang="en-GB" dirty="0"/>
                <a:t> etc.)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623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C0DC6F9-51A2-DE6C-DA2D-690F816108D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1BED04-5467-BB13-2D8F-2C8D7E0B6C4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97585D0-ACCF-42DF-8F74-304F3E1F096D}" type="slidenum">
              <a:rPr lang="de-DE"/>
              <a:t>21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E9D7B9-2B52-76D6-D925-9664CC493240}"/>
              </a:ext>
            </a:extLst>
          </p:cNvPr>
          <p:cNvSpPr txBox="1"/>
          <p:nvPr/>
        </p:nvSpPr>
        <p:spPr>
          <a:xfrm>
            <a:off x="3600451" y="3200400"/>
            <a:ext cx="49910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3600"/>
              <a:t>Icons von flaticon.com</a:t>
            </a:r>
          </a:p>
        </p:txBody>
      </p:sp>
    </p:spTree>
    <p:extLst>
      <p:ext uri="{BB962C8B-B14F-4D97-AF65-F5344CB8AC3E}">
        <p14:creationId xmlns:p14="http://schemas.microsoft.com/office/powerpoint/2010/main" val="1284191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AFF21D-930E-9A8E-B681-4314A4CB44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>
                <a:latin typeface="Roboto"/>
                <a:ea typeface="Roboto"/>
              </a:rPr>
              <a:t>Grundlagen und Vorgehensweise</a:t>
            </a:r>
            <a:endParaRPr lang="de-DE" b="0">
              <a:ea typeface="Roboto"/>
            </a:endParaRPr>
          </a:p>
          <a:p>
            <a:endParaRPr lang="de-DE">
              <a:latin typeface="Roboto"/>
              <a:ea typeface="Roboto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6A19C40-5F51-0B21-CC23-D3783CA4C8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Substanzerhaltung (</a:t>
            </a:r>
            <a:r>
              <a:rPr lang="de-DE" err="1"/>
              <a:t>Bitstream</a:t>
            </a:r>
            <a:r>
              <a:rPr lang="de-DE"/>
              <a:t> </a:t>
            </a:r>
            <a:r>
              <a:rPr lang="de-DE" err="1"/>
              <a:t>Preservation</a:t>
            </a:r>
            <a:r>
              <a:rPr lang="de-DE"/>
              <a:t>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9AE7AA-5F08-C860-0167-AA86EDA385F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524D28-D324-DE82-3BBC-EACF174E4BA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8A0268B-BD63-4817-930B-1C7D733BF6F4}" type="slidenum">
              <a:rPr lang="de-DE"/>
              <a:t>3</a:t>
            </a:fld>
            <a:endParaRPr lang="de-DE"/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717F4341-1E14-006E-17C5-CFAC32458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43" y="1810265"/>
            <a:ext cx="920579" cy="920579"/>
          </a:xfrm>
          <a:prstGeom prst="rect">
            <a:avLst/>
          </a:prstGeom>
        </p:spPr>
      </p:pic>
      <p:pic>
        <p:nvPicPr>
          <p:cNvPr id="8" name="Grafik 8">
            <a:extLst>
              <a:ext uri="{FF2B5EF4-FFF2-40B4-BE49-F238E27FC236}">
                <a16:creationId xmlns:a16="http://schemas.microsoft.com/office/drawing/2014/main" id="{C666EFBE-4113-95E3-F174-A0E19A7E4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318" y="1795910"/>
            <a:ext cx="920579" cy="92057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46C71EE-D44F-7A5C-5F34-5463C19D85C6}"/>
              </a:ext>
            </a:extLst>
          </p:cNvPr>
          <p:cNvSpPr txBox="1"/>
          <p:nvPr/>
        </p:nvSpPr>
        <p:spPr>
          <a:xfrm>
            <a:off x="1872026" y="1795910"/>
            <a:ext cx="365965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/>
              <a:t>Unversehrtheit des Datenstroms gewährleisten </a:t>
            </a:r>
          </a:p>
          <a:p>
            <a:r>
              <a:rPr lang="de-DE"/>
              <a:t>	(=intakte Daten)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2B4EF81-4F1A-E23C-3BB6-32173E674445}"/>
              </a:ext>
            </a:extLst>
          </p:cNvPr>
          <p:cNvSpPr txBox="1"/>
          <p:nvPr/>
        </p:nvSpPr>
        <p:spPr>
          <a:xfrm>
            <a:off x="7782701" y="1933033"/>
            <a:ext cx="365965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/>
              <a:t>Physischen Zustand erhalten </a:t>
            </a:r>
          </a:p>
          <a:p>
            <a:r>
              <a:rPr lang="de-DE"/>
              <a:t>	(= intakte Datenträger)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B641A36-7312-2743-C899-45C227ADD1F3}"/>
              </a:ext>
            </a:extLst>
          </p:cNvPr>
          <p:cNvGrpSpPr/>
          <p:nvPr/>
        </p:nvGrpSpPr>
        <p:grpSpPr>
          <a:xfrm>
            <a:off x="3663775" y="2951900"/>
            <a:ext cx="4815488" cy="2977460"/>
            <a:chOff x="3663775" y="2951900"/>
            <a:chExt cx="4815488" cy="2977460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C757AAD8-6707-7015-D76A-35FE600C9642}"/>
                </a:ext>
              </a:extLst>
            </p:cNvPr>
            <p:cNvSpPr txBox="1"/>
            <p:nvPr/>
          </p:nvSpPr>
          <p:spPr>
            <a:xfrm>
              <a:off x="4452269" y="3873500"/>
              <a:ext cx="327660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3200" b="1"/>
                <a:t>Redundanz</a:t>
              </a:r>
            </a:p>
            <a:p>
              <a:pPr algn="ctr"/>
              <a:r>
                <a:rPr lang="de-DE" sz="3200" b="1"/>
                <a:t>Dezentralität</a:t>
              </a:r>
            </a:p>
            <a:p>
              <a:pPr algn="ctr"/>
              <a:r>
                <a:rPr lang="de-DE" sz="3200" b="1"/>
                <a:t>Instandhaltung</a:t>
              </a:r>
            </a:p>
          </p:txBody>
        </p:sp>
        <p:pic>
          <p:nvPicPr>
            <p:cNvPr id="12" name="Grafik 11" descr="Ein Bild, das Grafiken, Schrift, Grafikdesign, Logo enthält.&#10;&#10;Automatisch generierte Beschreibung">
              <a:extLst>
                <a:ext uri="{FF2B5EF4-FFF2-40B4-BE49-F238E27FC236}">
                  <a16:creationId xmlns:a16="http://schemas.microsoft.com/office/drawing/2014/main" id="{C43B3975-DF95-6151-EC03-D96F6BE4A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9769" y="2951900"/>
              <a:ext cx="921600" cy="921600"/>
            </a:xfrm>
            <a:prstGeom prst="rect">
              <a:avLst/>
            </a:prstGeom>
          </p:spPr>
        </p:pic>
        <p:pic>
          <p:nvPicPr>
            <p:cNvPr id="14" name="Grafik 13" descr="Ein Bild, das Clipart, Grafiken, Cartoon, Kreativität enthält.&#10;&#10;Automatisch generierte Beschreibung">
              <a:extLst>
                <a:ext uri="{FF2B5EF4-FFF2-40B4-BE49-F238E27FC236}">
                  <a16:creationId xmlns:a16="http://schemas.microsoft.com/office/drawing/2014/main" id="{CCE554E0-EC72-77BF-84B2-6C779A135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3775" y="5007760"/>
              <a:ext cx="921600" cy="921600"/>
            </a:xfrm>
            <a:prstGeom prst="rect">
              <a:avLst/>
            </a:prstGeom>
          </p:spPr>
        </p:pic>
        <p:pic>
          <p:nvPicPr>
            <p:cNvPr id="16" name="Grafik 15" descr="Ein Bild, das Kreis, Symmetrie, Muster, Design enthält.&#10;&#10;Automatisch generierte Beschreibung">
              <a:extLst>
                <a:ext uri="{FF2B5EF4-FFF2-40B4-BE49-F238E27FC236}">
                  <a16:creationId xmlns:a16="http://schemas.microsoft.com/office/drawing/2014/main" id="{7C6E73EA-EAB0-6BC8-671F-90D3CBAD8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7663" y="5007760"/>
              <a:ext cx="921600" cy="92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33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6B741910-B7E7-6EF8-DF36-ACE979E79D99}"/>
              </a:ext>
            </a:extLst>
          </p:cNvPr>
          <p:cNvGrpSpPr/>
          <p:nvPr/>
        </p:nvGrpSpPr>
        <p:grpSpPr>
          <a:xfrm>
            <a:off x="6486929" y="2415093"/>
            <a:ext cx="3802705" cy="1200329"/>
            <a:chOff x="6486929" y="2415093"/>
            <a:chExt cx="3802705" cy="1200329"/>
          </a:xfrm>
        </p:grpSpPr>
        <p:cxnSp>
          <p:nvCxnSpPr>
            <p:cNvPr id="28" name="Verbinder: gewinkelt 27">
              <a:extLst>
                <a:ext uri="{FF2B5EF4-FFF2-40B4-BE49-F238E27FC236}">
                  <a16:creationId xmlns:a16="http://schemas.microsoft.com/office/drawing/2014/main" id="{89E61F3A-0FE7-9AB4-FC95-2238267979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86929" y="2952546"/>
              <a:ext cx="1086255" cy="332361"/>
            </a:xfrm>
            <a:prstGeom prst="bentConnector3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9A61CBD-E7C8-8596-51C9-AA9579B2CC52}"/>
                </a:ext>
              </a:extLst>
            </p:cNvPr>
            <p:cNvSpPr txBox="1"/>
            <p:nvPr/>
          </p:nvSpPr>
          <p:spPr>
            <a:xfrm>
              <a:off x="7546435" y="2415093"/>
              <a:ext cx="2743199" cy="120032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/>
                <a:t>Technische, administrative und beschreibende Metadaten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0F0364A-4DE2-6BBC-8FEE-6298453396A1}"/>
              </a:ext>
            </a:extLst>
          </p:cNvPr>
          <p:cNvGrpSpPr/>
          <p:nvPr/>
        </p:nvGrpSpPr>
        <p:grpSpPr>
          <a:xfrm>
            <a:off x="736060" y="3374079"/>
            <a:ext cx="5264485" cy="2858919"/>
            <a:chOff x="736060" y="3374079"/>
            <a:chExt cx="5264485" cy="2858919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7A119163-D68A-67D7-BAAE-97121D4A4C6E}"/>
                </a:ext>
              </a:extLst>
            </p:cNvPr>
            <p:cNvGrpSpPr/>
            <p:nvPr/>
          </p:nvGrpSpPr>
          <p:grpSpPr>
            <a:xfrm>
              <a:off x="3170406" y="4929490"/>
              <a:ext cx="1224875" cy="1303508"/>
              <a:chOff x="3170406" y="4767362"/>
              <a:chExt cx="1224875" cy="1303508"/>
            </a:xfrm>
          </p:grpSpPr>
          <p:cxnSp>
            <p:nvCxnSpPr>
              <p:cNvPr id="24" name="Gerade Verbindung mit Pfeil 23">
                <a:extLst>
                  <a:ext uri="{FF2B5EF4-FFF2-40B4-BE49-F238E27FC236}">
                    <a16:creationId xmlns:a16="http://schemas.microsoft.com/office/drawing/2014/main" id="{12D45818-5B4D-82A7-AF7F-A0BC961A9960}"/>
                  </a:ext>
                </a:extLst>
              </p:cNvPr>
              <p:cNvCxnSpPr/>
              <p:nvPr/>
            </p:nvCxnSpPr>
            <p:spPr>
              <a:xfrm>
                <a:off x="3170406" y="4767362"/>
                <a:ext cx="721468" cy="689043"/>
              </a:xfrm>
              <a:prstGeom prst="straightConnector1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0" name="Grafik 20">
                <a:extLst>
                  <a:ext uri="{FF2B5EF4-FFF2-40B4-BE49-F238E27FC236}">
                    <a16:creationId xmlns:a16="http://schemas.microsoft.com/office/drawing/2014/main" id="{7DF5C3C7-7BC8-F685-D05E-56FF49F986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76017" y="5151606"/>
                <a:ext cx="919264" cy="919264"/>
              </a:xfrm>
              <a:prstGeom prst="rect">
                <a:avLst/>
              </a:prstGeom>
            </p:spPr>
          </p:pic>
        </p:grp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D71FC43C-CD24-4F6A-1560-8A392777AD22}"/>
                </a:ext>
              </a:extLst>
            </p:cNvPr>
            <p:cNvGrpSpPr/>
            <p:nvPr/>
          </p:nvGrpSpPr>
          <p:grpSpPr>
            <a:xfrm>
              <a:off x="736060" y="4924424"/>
              <a:ext cx="929599" cy="1308574"/>
              <a:chOff x="736060" y="4762296"/>
              <a:chExt cx="929599" cy="1308574"/>
            </a:xfrm>
          </p:grpSpPr>
          <p:cxnSp>
            <p:nvCxnSpPr>
              <p:cNvPr id="23" name="Gerade Verbindung mit Pfeil 22">
                <a:extLst>
                  <a:ext uri="{FF2B5EF4-FFF2-40B4-BE49-F238E27FC236}">
                    <a16:creationId xmlns:a16="http://schemas.microsoft.com/office/drawing/2014/main" id="{AA519E7C-04AA-6D68-EAA7-6EDC36E015A2}"/>
                  </a:ext>
                </a:extLst>
              </p:cNvPr>
              <p:cNvCxnSpPr/>
              <p:nvPr/>
            </p:nvCxnSpPr>
            <p:spPr>
              <a:xfrm flipH="1">
                <a:off x="1187382" y="4762296"/>
                <a:ext cx="478277" cy="697148"/>
              </a:xfrm>
              <a:prstGeom prst="straightConnector1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9" name="Grafik 19">
                <a:extLst>
                  <a:ext uri="{FF2B5EF4-FFF2-40B4-BE49-F238E27FC236}">
                    <a16:creationId xmlns:a16="http://schemas.microsoft.com/office/drawing/2014/main" id="{CB2468CD-D510-3B03-39C7-78B5DAB2A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6060" y="5151606"/>
                <a:ext cx="919264" cy="919264"/>
              </a:xfrm>
              <a:prstGeom prst="rect">
                <a:avLst/>
              </a:prstGeom>
            </p:spPr>
          </p:pic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43275631-0659-ABFE-2AD4-BA97AEA6649E}"/>
                </a:ext>
              </a:extLst>
            </p:cNvPr>
            <p:cNvGrpSpPr/>
            <p:nvPr/>
          </p:nvGrpSpPr>
          <p:grpSpPr>
            <a:xfrm>
              <a:off x="1181910" y="3374079"/>
              <a:ext cx="4818635" cy="1740010"/>
              <a:chOff x="1181910" y="3374079"/>
              <a:chExt cx="4818635" cy="1740010"/>
            </a:xfrm>
          </p:grpSpPr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9C48E975-D2F0-49C4-3D4A-249B84024035}"/>
                  </a:ext>
                </a:extLst>
              </p:cNvPr>
              <p:cNvSpPr txBox="1"/>
              <p:nvPr/>
            </p:nvSpPr>
            <p:spPr>
              <a:xfrm>
                <a:off x="1181910" y="3913760"/>
                <a:ext cx="2743199" cy="120032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de-DE"/>
                  <a:t>Proprietäre oder komplexe Formate (Websites, 3D, Spiele...) </a:t>
                </a:r>
              </a:p>
              <a:p>
                <a:r>
                  <a:rPr lang="de-DE" b="1"/>
                  <a:t>emulieren </a:t>
                </a:r>
                <a:r>
                  <a:rPr lang="de-DE"/>
                  <a:t>oder </a:t>
                </a:r>
                <a:r>
                  <a:rPr lang="de-DE" b="1"/>
                  <a:t>migrieren</a:t>
                </a:r>
              </a:p>
            </p:txBody>
          </p:sp>
          <p:cxnSp>
            <p:nvCxnSpPr>
              <p:cNvPr id="21" name="Verbinder: gewinkelt 20">
                <a:extLst>
                  <a:ext uri="{FF2B5EF4-FFF2-40B4-BE49-F238E27FC236}">
                    <a16:creationId xmlns:a16="http://schemas.microsoft.com/office/drawing/2014/main" id="{D2E2B8DC-E179-5F7E-CBAB-06C3A291C2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25312" y="3374079"/>
                <a:ext cx="2075233" cy="1005191"/>
              </a:xfrm>
              <a:prstGeom prst="bentConnector3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9D3A6E1C-622B-B5BE-96B7-16899A8A392D}"/>
              </a:ext>
            </a:extLst>
          </p:cNvPr>
          <p:cNvGrpSpPr/>
          <p:nvPr/>
        </p:nvGrpSpPr>
        <p:grpSpPr>
          <a:xfrm>
            <a:off x="2138464" y="2106038"/>
            <a:ext cx="3708062" cy="1477328"/>
            <a:chOff x="2138464" y="2106038"/>
            <a:chExt cx="3708062" cy="1477328"/>
          </a:xfrm>
        </p:grpSpPr>
        <p:cxnSp>
          <p:nvCxnSpPr>
            <p:cNvPr id="17" name="Verbinder: gewinkelt 16">
              <a:extLst>
                <a:ext uri="{FF2B5EF4-FFF2-40B4-BE49-F238E27FC236}">
                  <a16:creationId xmlns:a16="http://schemas.microsoft.com/office/drawing/2014/main" id="{C6AA0114-5100-5B7C-29BA-6FDFAD05331F}"/>
                </a:ext>
              </a:extLst>
            </p:cNvPr>
            <p:cNvCxnSpPr/>
            <p:nvPr/>
          </p:nvCxnSpPr>
          <p:spPr>
            <a:xfrm>
              <a:off x="4881866" y="2295930"/>
              <a:ext cx="964660" cy="656617"/>
            </a:xfrm>
            <a:prstGeom prst="bentConnector3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BF9BC6A-1B75-EBA0-0A79-10964107DC22}"/>
                </a:ext>
              </a:extLst>
            </p:cNvPr>
            <p:cNvSpPr txBox="1"/>
            <p:nvPr/>
          </p:nvSpPr>
          <p:spPr>
            <a:xfrm>
              <a:off x="2138464" y="2106038"/>
              <a:ext cx="2743199" cy="14773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/>
                <a:t>Hoher Offenlegungsgrad</a:t>
              </a:r>
            </a:p>
            <a:p>
              <a:r>
                <a:rPr lang="de-DE"/>
                <a:t>Hohe Verbreitung</a:t>
              </a:r>
            </a:p>
            <a:p>
              <a:r>
                <a:rPr lang="de-DE"/>
                <a:t>Geringe Komplexität</a:t>
              </a:r>
            </a:p>
            <a:p>
              <a:r>
                <a:rPr lang="de-DE"/>
                <a:t>Hohe Robustheit</a:t>
              </a:r>
            </a:p>
            <a:p>
              <a:r>
                <a:rPr lang="de-DE"/>
                <a:t>Geringe Abhängigkeit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FA3EDD0-DD38-A3C0-B6EB-8EB654608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Roboto"/>
                <a:ea typeface="Roboto"/>
              </a:rPr>
              <a:t>Grundlagen und Vorgehensweise</a:t>
            </a:r>
            <a:endParaRPr lang="de-DE" b="0">
              <a:ea typeface="Roboto"/>
            </a:endParaRPr>
          </a:p>
          <a:p>
            <a:endParaRPr lang="de-DE">
              <a:latin typeface="Roboto"/>
              <a:ea typeface="Roboto"/>
            </a:endParaRPr>
          </a:p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E20776-91E7-8156-312A-4391BE941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Erhaltung der Benutzbarkeit (Content </a:t>
            </a:r>
            <a:r>
              <a:rPr lang="de-DE" err="1"/>
              <a:t>Preservation</a:t>
            </a:r>
            <a:r>
              <a:rPr lang="de-DE"/>
              <a:t>)</a:t>
            </a:r>
          </a:p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C3FCCFF-8EFB-0E6B-9805-4159C110648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406939D-C99E-36C2-3F5D-9B305DA83A0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97585D0-ACCF-42DF-8F74-304F3E1F096D}" type="slidenum">
              <a:rPr lang="de-DE"/>
              <a:t>4</a:t>
            </a:fld>
            <a:endParaRPr lang="de-DE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3EF01EB-0208-A8C3-64AA-DF15486D31A1}"/>
              </a:ext>
            </a:extLst>
          </p:cNvPr>
          <p:cNvGrpSpPr/>
          <p:nvPr/>
        </p:nvGrpSpPr>
        <p:grpSpPr>
          <a:xfrm>
            <a:off x="5648527" y="2675106"/>
            <a:ext cx="919264" cy="1511030"/>
            <a:chOff x="5648527" y="2016868"/>
            <a:chExt cx="919264" cy="1511030"/>
          </a:xfrm>
        </p:grpSpPr>
        <p:pic>
          <p:nvPicPr>
            <p:cNvPr id="9" name="Grafik 7" descr="Ein Bild, das Visitenkarte enthält.&#10;&#10;Beschreibung automatisch generiert.">
              <a:extLst>
                <a:ext uri="{FF2B5EF4-FFF2-40B4-BE49-F238E27FC236}">
                  <a16:creationId xmlns:a16="http://schemas.microsoft.com/office/drawing/2014/main" id="{4F05D473-164A-C641-E045-032BA434B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8527" y="2608634"/>
              <a:ext cx="919264" cy="919264"/>
            </a:xfrm>
            <a:prstGeom prst="rect">
              <a:avLst/>
            </a:prstGeom>
          </p:spPr>
        </p:pic>
        <p:pic>
          <p:nvPicPr>
            <p:cNvPr id="10" name="Grafik 8">
              <a:extLst>
                <a:ext uri="{FF2B5EF4-FFF2-40B4-BE49-F238E27FC236}">
                  <a16:creationId xmlns:a16="http://schemas.microsoft.com/office/drawing/2014/main" id="{EB496B78-7D37-FA25-3F40-8A8FA84C8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48527" y="2016868"/>
              <a:ext cx="919264" cy="919264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9691215-DF46-3EDC-7DF4-3880DA5D36E3}"/>
              </a:ext>
            </a:extLst>
          </p:cNvPr>
          <p:cNvGrpSpPr/>
          <p:nvPr/>
        </p:nvGrpSpPr>
        <p:grpSpPr>
          <a:xfrm>
            <a:off x="954932" y="1376464"/>
            <a:ext cx="3691647" cy="951689"/>
            <a:chOff x="954932" y="1376464"/>
            <a:chExt cx="3691647" cy="951689"/>
          </a:xfrm>
        </p:grpSpPr>
        <p:pic>
          <p:nvPicPr>
            <p:cNvPr id="12" name="Grafik 12">
              <a:extLst>
                <a:ext uri="{FF2B5EF4-FFF2-40B4-BE49-F238E27FC236}">
                  <a16:creationId xmlns:a16="http://schemas.microsoft.com/office/drawing/2014/main" id="{6F01122E-D66B-E286-D2C3-2BFDAE73B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400000">
              <a:off x="954932" y="1408889"/>
              <a:ext cx="919264" cy="919264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EC36A44C-FB19-E387-136C-5D7E5E5752EE}"/>
                </a:ext>
              </a:extLst>
            </p:cNvPr>
            <p:cNvSpPr txBox="1"/>
            <p:nvPr/>
          </p:nvSpPr>
          <p:spPr>
            <a:xfrm>
              <a:off x="1903379" y="1376464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orpoS"/>
                </a:rPr>
                <a:t>TECHNISCH INTERPRETIERBAR​</a:t>
              </a:r>
              <a:endParaRPr lang="de-DE"/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46D7162-66D9-30E7-ABA8-C7FC245E3584}"/>
              </a:ext>
            </a:extLst>
          </p:cNvPr>
          <p:cNvGrpSpPr/>
          <p:nvPr/>
        </p:nvGrpSpPr>
        <p:grpSpPr>
          <a:xfrm>
            <a:off x="7245485" y="1408889"/>
            <a:ext cx="3740285" cy="919264"/>
            <a:chOff x="7245485" y="1408889"/>
            <a:chExt cx="3740285" cy="919264"/>
          </a:xfrm>
        </p:grpSpPr>
        <p:pic>
          <p:nvPicPr>
            <p:cNvPr id="13" name="Grafik 13">
              <a:extLst>
                <a:ext uri="{FF2B5EF4-FFF2-40B4-BE49-F238E27FC236}">
                  <a16:creationId xmlns:a16="http://schemas.microsoft.com/office/drawing/2014/main" id="{ABFA0E1F-1C5E-F067-021F-EC39D740B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200000">
              <a:off x="10066506" y="1408889"/>
              <a:ext cx="919264" cy="919264"/>
            </a:xfrm>
            <a:prstGeom prst="rect">
              <a:avLst/>
            </a:prstGeom>
          </p:spPr>
        </p:pic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118E73F8-F99E-755B-C3BE-A1766E0F2BA1}"/>
                </a:ext>
              </a:extLst>
            </p:cNvPr>
            <p:cNvSpPr txBox="1"/>
            <p:nvPr/>
          </p:nvSpPr>
          <p:spPr>
            <a:xfrm>
              <a:off x="7245485" y="1587229"/>
              <a:ext cx="317283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orpoS"/>
                </a:rPr>
                <a:t>KONTEXTUALISIERBAR</a:t>
              </a:r>
              <a:endParaRPr lang="de-DE"/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032364E3-044B-B8E1-913B-180DE9BBBBCB}"/>
              </a:ext>
            </a:extLst>
          </p:cNvPr>
          <p:cNvGrpSpPr/>
          <p:nvPr/>
        </p:nvGrpSpPr>
        <p:grpSpPr>
          <a:xfrm>
            <a:off x="5364196" y="3835674"/>
            <a:ext cx="5567265" cy="2452977"/>
            <a:chOff x="5364196" y="3835674"/>
            <a:chExt cx="5567265" cy="2452977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FCB31230-4689-D5BE-27C8-8DFCAC41D7D3}"/>
                </a:ext>
              </a:extLst>
            </p:cNvPr>
            <p:cNvSpPr txBox="1"/>
            <p:nvPr/>
          </p:nvSpPr>
          <p:spPr>
            <a:xfrm>
              <a:off x="5364196" y="4769775"/>
              <a:ext cx="32766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3200" b="1"/>
                <a:t>dLZA-Infobox</a:t>
              </a:r>
            </a:p>
          </p:txBody>
        </p:sp>
        <p:pic>
          <p:nvPicPr>
            <p:cNvPr id="22" name="Grafik 21" descr="Ein Bild, das Muster, Pixel, Design enthält.&#10;&#10;Automatisch generierte Beschreibung">
              <a:hlinkClick r:id="rId9"/>
              <a:extLst>
                <a:ext uri="{FF2B5EF4-FFF2-40B4-BE49-F238E27FC236}">
                  <a16:creationId xmlns:a16="http://schemas.microsoft.com/office/drawing/2014/main" id="{41AFEE35-EBC3-D288-AC7E-42734D4EB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8484" y="3835674"/>
              <a:ext cx="2452977" cy="24529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8248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D86BA-791D-BA5D-7D1E-096681429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Roboto"/>
                <a:ea typeface="Roboto"/>
              </a:rPr>
              <a:t>Grundlagen und Vorgehensweise</a:t>
            </a:r>
            <a:endParaRPr lang="de-DE"/>
          </a:p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F60532-A76F-2A2E-397C-C603A64EF3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Emulieren / Migrieren</a:t>
            </a:r>
          </a:p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71DB1E-C672-F866-5AEC-EBED3EE6CB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AF22A8-3516-0942-3DC9-E6E59FDC136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97585D0-ACCF-42DF-8F74-304F3E1F096D}" type="slidenum">
              <a:rPr lang="de-DE"/>
              <a:t>5</a:t>
            </a:fld>
            <a:endParaRPr lang="de-DE"/>
          </a:p>
        </p:txBody>
      </p:sp>
      <p:pic>
        <p:nvPicPr>
          <p:cNvPr id="17" name="Grafik 17">
            <a:extLst>
              <a:ext uri="{FF2B5EF4-FFF2-40B4-BE49-F238E27FC236}">
                <a16:creationId xmlns:a16="http://schemas.microsoft.com/office/drawing/2014/main" id="{0F140CA5-DA02-DC8D-40FF-30FD8854F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67" y="3242733"/>
            <a:ext cx="914400" cy="914400"/>
          </a:xfrm>
          <a:prstGeom prst="rect">
            <a:avLst/>
          </a:prstGeom>
        </p:spPr>
      </p:pic>
      <p:pic>
        <p:nvPicPr>
          <p:cNvPr id="25" name="Grafik 25">
            <a:extLst>
              <a:ext uri="{FF2B5EF4-FFF2-40B4-BE49-F238E27FC236}">
                <a16:creationId xmlns:a16="http://schemas.microsoft.com/office/drawing/2014/main" id="{AE4ABED6-3972-B316-54C8-7E8C992F1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166" y="1794933"/>
            <a:ext cx="914400" cy="914400"/>
          </a:xfrm>
          <a:prstGeom prst="rect">
            <a:avLst/>
          </a:prstGeom>
        </p:spPr>
      </p:pic>
      <p:pic>
        <p:nvPicPr>
          <p:cNvPr id="26" name="Grafik 26">
            <a:extLst>
              <a:ext uri="{FF2B5EF4-FFF2-40B4-BE49-F238E27FC236}">
                <a16:creationId xmlns:a16="http://schemas.microsoft.com/office/drawing/2014/main" id="{97DA152B-ACCB-E6C0-C06C-69F3D501F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2166" y="4690533"/>
            <a:ext cx="914400" cy="914400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1218BB70-4E5B-E8F2-0F9D-0C153E8E27D8}"/>
              </a:ext>
            </a:extLst>
          </p:cNvPr>
          <p:cNvSpPr/>
          <p:nvPr/>
        </p:nvSpPr>
        <p:spPr>
          <a:xfrm>
            <a:off x="4241800" y="1794934"/>
            <a:ext cx="2624667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b="1"/>
              <a:t>Emulieren</a:t>
            </a:r>
          </a:p>
          <a:p>
            <a:r>
              <a:rPr lang="de-DE"/>
              <a:t>Betriebsumgebung des Formates kapseln.</a:t>
            </a:r>
          </a:p>
        </p:txBody>
      </p:sp>
      <p:pic>
        <p:nvPicPr>
          <p:cNvPr id="32" name="Grafik 32">
            <a:extLst>
              <a:ext uri="{FF2B5EF4-FFF2-40B4-BE49-F238E27FC236}">
                <a16:creationId xmlns:a16="http://schemas.microsoft.com/office/drawing/2014/main" id="{9EAC530C-E320-94E1-754A-FDD4EC658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943211"/>
            <a:ext cx="2810933" cy="2609378"/>
          </a:xfrm>
          <a:prstGeom prst="rect">
            <a:avLst/>
          </a:prstGeom>
        </p:spPr>
      </p:pic>
      <p:sp>
        <p:nvSpPr>
          <p:cNvPr id="33" name="Rechteck 32">
            <a:extLst>
              <a:ext uri="{FF2B5EF4-FFF2-40B4-BE49-F238E27FC236}">
                <a16:creationId xmlns:a16="http://schemas.microsoft.com/office/drawing/2014/main" id="{FA01F65E-07BD-5792-444C-B9D8B0B4CF5C}"/>
              </a:ext>
            </a:extLst>
          </p:cNvPr>
          <p:cNvSpPr/>
          <p:nvPr/>
        </p:nvSpPr>
        <p:spPr>
          <a:xfrm>
            <a:off x="4241800" y="4690534"/>
            <a:ext cx="2624667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de-DE" b="1"/>
              <a:t>Migrieren</a:t>
            </a:r>
          </a:p>
          <a:p>
            <a:r>
              <a:rPr lang="de-DE"/>
              <a:t>Proprietäres Format in LZA-Formate umwandeln</a:t>
            </a:r>
          </a:p>
        </p:txBody>
      </p:sp>
      <p:pic>
        <p:nvPicPr>
          <p:cNvPr id="3" name="Grafik 3" descr="Ein Bild, das Text enthält.&#10;&#10;Beschreibung automatisch generiert.">
            <a:extLst>
              <a:ext uri="{FF2B5EF4-FFF2-40B4-BE49-F238E27FC236}">
                <a16:creationId xmlns:a16="http://schemas.microsoft.com/office/drawing/2014/main" id="{AB2ADF07-C6A9-1A32-2984-3233FB534E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266" y="4120513"/>
            <a:ext cx="4521200" cy="206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8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D86BA-791D-BA5D-7D1E-096681429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Roboto"/>
                <a:ea typeface="Roboto"/>
              </a:rPr>
              <a:t>Erhalt der Informationen</a:t>
            </a:r>
            <a:endParaRPr lang="de-DE"/>
          </a:p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F60532-A76F-2A2E-397C-C603A64EF3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691" y="980728"/>
            <a:ext cx="3306286" cy="303038"/>
          </a:xfrm>
        </p:spPr>
        <p:txBody>
          <a:bodyPr/>
          <a:lstStyle/>
          <a:p>
            <a:r>
              <a:rPr lang="de-DE" err="1"/>
              <a:t>Dockumenttypen</a:t>
            </a:r>
            <a:r>
              <a:rPr lang="de-DE"/>
              <a:t>, Dateiformate &amp; </a:t>
            </a:r>
            <a:br>
              <a:rPr lang="de-DE"/>
            </a:br>
            <a:r>
              <a:rPr lang="de-DE"/>
              <a:t>signifikante Eigenschaften</a:t>
            </a:r>
          </a:p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71DB1E-C672-F866-5AEC-EBED3EE6CB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AF22A8-3516-0942-3DC9-E6E59FDC136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97585D0-ACCF-42DF-8F74-304F3E1F096D}" type="slidenum">
              <a:rPr lang="de-DE"/>
              <a:t>6</a:t>
            </a:fld>
            <a:endParaRPr lang="de-DE"/>
          </a:p>
        </p:txBody>
      </p: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95B5C05D-25B3-F845-EA07-8302FED35BE1}"/>
              </a:ext>
            </a:extLst>
          </p:cNvPr>
          <p:cNvGrpSpPr/>
          <p:nvPr/>
        </p:nvGrpSpPr>
        <p:grpSpPr>
          <a:xfrm>
            <a:off x="4364360" y="1414392"/>
            <a:ext cx="1487945" cy="1080000"/>
            <a:chOff x="2110628" y="2186302"/>
            <a:chExt cx="1487945" cy="1115173"/>
          </a:xfrm>
        </p:grpSpPr>
        <p:pic>
          <p:nvPicPr>
            <p:cNvPr id="18" name="Grafik 17" descr="Ein Bild, das Screenshot, Rechteck, Grafiken, Farbigkeit enthält.&#10;&#10;Automatisch generierte Beschreibung">
              <a:extLst>
                <a:ext uri="{FF2B5EF4-FFF2-40B4-BE49-F238E27FC236}">
                  <a16:creationId xmlns:a16="http://schemas.microsoft.com/office/drawing/2014/main" id="{14C037F8-AC2C-FD4A-55F3-13005DBC9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9378" y="2186302"/>
              <a:ext cx="720000" cy="720000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216671A-F6C9-C990-8550-A0CE92F3F0A6}"/>
                </a:ext>
              </a:extLst>
            </p:cNvPr>
            <p:cNvSpPr txBox="1"/>
            <p:nvPr/>
          </p:nvSpPr>
          <p:spPr>
            <a:xfrm>
              <a:off x="2110628" y="2932143"/>
              <a:ext cx="14879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800" b="1"/>
                <a:t>Born digital</a:t>
              </a:r>
              <a:endParaRPr lang="en-GB"/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96901F1D-48D0-08DC-637A-080060725CB3}"/>
              </a:ext>
            </a:extLst>
          </p:cNvPr>
          <p:cNvGrpSpPr/>
          <p:nvPr/>
        </p:nvGrpSpPr>
        <p:grpSpPr>
          <a:xfrm>
            <a:off x="6114301" y="1428856"/>
            <a:ext cx="1839048" cy="1077186"/>
            <a:chOff x="9002562" y="2212143"/>
            <a:chExt cx="1839048" cy="1086493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0C2825F6-804D-46A8-BC78-84CB588CF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476512" y="2212143"/>
              <a:ext cx="891148" cy="720000"/>
            </a:xfrm>
            <a:prstGeom prst="rect">
              <a:avLst/>
            </a:prstGeom>
          </p:spPr>
        </p:pic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4579880F-B011-BC20-F24A-E9775F1A785D}"/>
                </a:ext>
              </a:extLst>
            </p:cNvPr>
            <p:cNvSpPr txBox="1"/>
            <p:nvPr/>
          </p:nvSpPr>
          <p:spPr>
            <a:xfrm>
              <a:off x="9002562" y="2926113"/>
              <a:ext cx="1839048" cy="372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b="1"/>
                <a:t>Digitalisierung</a:t>
              </a:r>
              <a:endParaRPr lang="en-GB"/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036D2F2D-2679-3F2B-9D4C-7A33BB17A63C}"/>
              </a:ext>
            </a:extLst>
          </p:cNvPr>
          <p:cNvGrpSpPr/>
          <p:nvPr/>
        </p:nvGrpSpPr>
        <p:grpSpPr>
          <a:xfrm>
            <a:off x="5906060" y="454075"/>
            <a:ext cx="2423136" cy="540000"/>
            <a:chOff x="8257401" y="1229938"/>
            <a:chExt cx="2423136" cy="540000"/>
          </a:xfrm>
        </p:grpSpPr>
        <p:pic>
          <p:nvPicPr>
            <p:cNvPr id="49" name="Grafik 8">
              <a:extLst>
                <a:ext uri="{FF2B5EF4-FFF2-40B4-BE49-F238E27FC236}">
                  <a16:creationId xmlns:a16="http://schemas.microsoft.com/office/drawing/2014/main" id="{BF2F3A18-0432-79E6-2E1A-BAE0D6C29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57401" y="1229938"/>
              <a:ext cx="540000" cy="540000"/>
            </a:xfrm>
            <a:prstGeom prst="rect">
              <a:avLst/>
            </a:prstGeom>
          </p:spPr>
        </p:pic>
        <p:pic>
          <p:nvPicPr>
            <p:cNvPr id="50" name="Grafik 9">
              <a:extLst>
                <a:ext uri="{FF2B5EF4-FFF2-40B4-BE49-F238E27FC236}">
                  <a16:creationId xmlns:a16="http://schemas.microsoft.com/office/drawing/2014/main" id="{386BF66F-BE6B-00F8-5105-D8A4C3F87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85113" y="1229938"/>
              <a:ext cx="540000" cy="540000"/>
            </a:xfrm>
            <a:prstGeom prst="rect">
              <a:avLst/>
            </a:prstGeom>
          </p:spPr>
        </p:pic>
        <p:pic>
          <p:nvPicPr>
            <p:cNvPr id="51" name="Grafik 22" descr="Ein Bild, das Text, Visitenkarte, Vektorgrafiken, Silhouette enthält.&#10;&#10;Beschreibung automatisch generiert.">
              <a:extLst>
                <a:ext uri="{FF2B5EF4-FFF2-40B4-BE49-F238E27FC236}">
                  <a16:creationId xmlns:a16="http://schemas.microsoft.com/office/drawing/2014/main" id="{4DC3DA1D-37F0-E671-2390-A27D240DB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2825" y="1229938"/>
              <a:ext cx="540000" cy="540000"/>
            </a:xfrm>
            <a:prstGeom prst="rect">
              <a:avLst/>
            </a:prstGeom>
          </p:spPr>
        </p:pic>
        <p:pic>
          <p:nvPicPr>
            <p:cNvPr id="53" name="Grafik 52" descr="Ein Bild, das Design enthält.&#10;&#10;Automatisch generierte Beschreibung mit mittlerer Zuverlässigkeit">
              <a:extLst>
                <a:ext uri="{FF2B5EF4-FFF2-40B4-BE49-F238E27FC236}">
                  <a16:creationId xmlns:a16="http://schemas.microsoft.com/office/drawing/2014/main" id="{77E9CA3E-66A7-9243-2983-FB5809C58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537" y="1229938"/>
              <a:ext cx="540000" cy="540000"/>
            </a:xfrm>
            <a:prstGeom prst="rect">
              <a:avLst/>
            </a:prstGeom>
          </p:spPr>
        </p:pic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65FD22D2-E786-D86A-39F0-B03C953F5688}"/>
              </a:ext>
            </a:extLst>
          </p:cNvPr>
          <p:cNvGrpSpPr/>
          <p:nvPr/>
        </p:nvGrpSpPr>
        <p:grpSpPr>
          <a:xfrm>
            <a:off x="2151032" y="3011294"/>
            <a:ext cx="1323749" cy="1141014"/>
            <a:chOff x="2151032" y="3925694"/>
            <a:chExt cx="1323749" cy="1141014"/>
          </a:xfrm>
        </p:grpSpPr>
        <p:pic>
          <p:nvPicPr>
            <p:cNvPr id="59" name="Grafik 58" descr="Ein Bild, das Kreis, Grafiken, Farbigkeit, Screenshot enthält.&#10;&#10;Automatisch generierte Beschreibung">
              <a:extLst>
                <a:ext uri="{FF2B5EF4-FFF2-40B4-BE49-F238E27FC236}">
                  <a16:creationId xmlns:a16="http://schemas.microsoft.com/office/drawing/2014/main" id="{634015A9-11AA-F805-B4C9-D0FF49A70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2906" y="3925694"/>
              <a:ext cx="720000" cy="720000"/>
            </a:xfrm>
            <a:prstGeom prst="rect">
              <a:avLst/>
            </a:prstGeom>
          </p:spPr>
        </p:pic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2E262266-8447-D359-DFDC-F9449231E001}"/>
                </a:ext>
              </a:extLst>
            </p:cNvPr>
            <p:cNvSpPr txBox="1"/>
            <p:nvPr/>
          </p:nvSpPr>
          <p:spPr>
            <a:xfrm>
              <a:off x="2151032" y="4697376"/>
              <a:ext cx="132374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800" b="1"/>
                <a:t>Dokument</a:t>
              </a:r>
              <a:endParaRPr lang="en-GB"/>
            </a:p>
          </p:txBody>
        </p:sp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E3FBCF7A-3E3A-7449-D284-780E0FC9ACDC}"/>
              </a:ext>
            </a:extLst>
          </p:cNvPr>
          <p:cNvGrpSpPr/>
          <p:nvPr/>
        </p:nvGrpSpPr>
        <p:grpSpPr>
          <a:xfrm>
            <a:off x="3702485" y="3011294"/>
            <a:ext cx="1323750" cy="1141014"/>
            <a:chOff x="3796656" y="3925694"/>
            <a:chExt cx="1323750" cy="1141014"/>
          </a:xfrm>
        </p:grpSpPr>
        <p:pic>
          <p:nvPicPr>
            <p:cNvPr id="63" name="Grafik 62" descr="Ein Bild, das Kreis, Grafiken, Farbigkeit, Clipart enthält.&#10;&#10;Automatisch generierte Beschreibung">
              <a:extLst>
                <a:ext uri="{FF2B5EF4-FFF2-40B4-BE49-F238E27FC236}">
                  <a16:creationId xmlns:a16="http://schemas.microsoft.com/office/drawing/2014/main" id="{76330474-90F1-D490-4D73-26CABC130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8531" y="3925694"/>
              <a:ext cx="720000" cy="720000"/>
            </a:xfrm>
            <a:prstGeom prst="rect">
              <a:avLst/>
            </a:prstGeom>
          </p:spPr>
        </p:pic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DFBFEE73-5723-9BA3-2270-8EF61ED4D55E}"/>
                </a:ext>
              </a:extLst>
            </p:cNvPr>
            <p:cNvSpPr txBox="1"/>
            <p:nvPr/>
          </p:nvSpPr>
          <p:spPr>
            <a:xfrm>
              <a:off x="3796656" y="4697376"/>
              <a:ext cx="13237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800" b="1"/>
                <a:t>Abbildung</a:t>
              </a:r>
              <a:endParaRPr lang="en-GB"/>
            </a:p>
          </p:txBody>
        </p: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09113AFD-C7EF-84BE-E745-094432396B1C}"/>
              </a:ext>
            </a:extLst>
          </p:cNvPr>
          <p:cNvGrpSpPr/>
          <p:nvPr/>
        </p:nvGrpSpPr>
        <p:grpSpPr>
          <a:xfrm>
            <a:off x="5253939" y="3011294"/>
            <a:ext cx="834927" cy="1141014"/>
            <a:chOff x="5355178" y="3925694"/>
            <a:chExt cx="834927" cy="1141014"/>
          </a:xfrm>
        </p:grpSpPr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9D4EEC03-7780-E4ED-07E4-886412F34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641" y="3925694"/>
              <a:ext cx="720000" cy="720000"/>
            </a:xfrm>
            <a:prstGeom prst="rect">
              <a:avLst/>
            </a:prstGeom>
          </p:spPr>
        </p:pic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13279B2A-B0F5-83FF-C889-1C1BBC241AF3}"/>
                </a:ext>
              </a:extLst>
            </p:cNvPr>
            <p:cNvSpPr txBox="1"/>
            <p:nvPr/>
          </p:nvSpPr>
          <p:spPr>
            <a:xfrm>
              <a:off x="5355178" y="4697376"/>
              <a:ext cx="8349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800" b="1"/>
                <a:t>Audio</a:t>
              </a:r>
              <a:endParaRPr lang="en-GB"/>
            </a:p>
          </p:txBody>
        </p: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968735D6-CDC5-484A-5E16-F1153A764C92}"/>
              </a:ext>
            </a:extLst>
          </p:cNvPr>
          <p:cNvGrpSpPr/>
          <p:nvPr/>
        </p:nvGrpSpPr>
        <p:grpSpPr>
          <a:xfrm>
            <a:off x="6316570" y="3011294"/>
            <a:ext cx="834927" cy="1141014"/>
            <a:chOff x="6524439" y="3925694"/>
            <a:chExt cx="834927" cy="1141014"/>
          </a:xfrm>
        </p:grpSpPr>
        <p:pic>
          <p:nvPicPr>
            <p:cNvPr id="65" name="Grafik 64" descr="Ein Bild, das Grafiken, Kreis, Farbigkeit enthält.&#10;&#10;Automatisch generierte Beschreibung">
              <a:extLst>
                <a:ext uri="{FF2B5EF4-FFF2-40B4-BE49-F238E27FC236}">
                  <a16:creationId xmlns:a16="http://schemas.microsoft.com/office/drawing/2014/main" id="{E6841C18-3425-F6FD-18D4-77FCAB8D8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14381" r="14244" b="14381"/>
            <a:stretch/>
          </p:blipFill>
          <p:spPr>
            <a:xfrm>
              <a:off x="6581902" y="3925694"/>
              <a:ext cx="720000" cy="720000"/>
            </a:xfrm>
            <a:prstGeom prst="rect">
              <a:avLst/>
            </a:prstGeom>
          </p:spPr>
        </p:pic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91C33FF2-B13C-DBAD-735C-5316FB53EF75}"/>
                </a:ext>
              </a:extLst>
            </p:cNvPr>
            <p:cNvSpPr txBox="1"/>
            <p:nvPr/>
          </p:nvSpPr>
          <p:spPr>
            <a:xfrm>
              <a:off x="6524439" y="4697376"/>
              <a:ext cx="8349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800" b="1"/>
                <a:t>Video</a:t>
              </a:r>
              <a:endParaRPr lang="en-GB"/>
            </a:p>
          </p:txBody>
        </p: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C8B7BF26-CCB0-6497-4E23-A83A81BD73DB}"/>
              </a:ext>
            </a:extLst>
          </p:cNvPr>
          <p:cNvGrpSpPr/>
          <p:nvPr/>
        </p:nvGrpSpPr>
        <p:grpSpPr>
          <a:xfrm>
            <a:off x="7379201" y="3011294"/>
            <a:ext cx="1310556" cy="1141014"/>
            <a:chOff x="7540873" y="3925694"/>
            <a:chExt cx="1310556" cy="1141014"/>
          </a:xfrm>
        </p:grpSpPr>
        <p:pic>
          <p:nvPicPr>
            <p:cNvPr id="57" name="Grafik 56" descr="Ein Bild, das lila, Grafiken, Kreis, Farbigkeit enthält.&#10;&#10;Automatisch generierte Beschreibung">
              <a:extLst>
                <a:ext uri="{FF2B5EF4-FFF2-40B4-BE49-F238E27FC236}">
                  <a16:creationId xmlns:a16="http://schemas.microsoft.com/office/drawing/2014/main" id="{2B6BA764-0777-085D-2DE0-31D54E31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6151" y="3925694"/>
              <a:ext cx="720000" cy="720000"/>
            </a:xfrm>
            <a:prstGeom prst="rect">
              <a:avLst/>
            </a:prstGeom>
          </p:spPr>
        </p:pic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9F1CD0D7-F8C2-7D3B-AB04-72D18E9595EA}"/>
                </a:ext>
              </a:extLst>
            </p:cNvPr>
            <p:cNvSpPr txBox="1"/>
            <p:nvPr/>
          </p:nvSpPr>
          <p:spPr>
            <a:xfrm>
              <a:off x="7540873" y="4697376"/>
              <a:ext cx="13105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800" b="1"/>
                <a:t>Proprietär</a:t>
              </a:r>
              <a:endParaRPr lang="en-GB"/>
            </a:p>
          </p:txBody>
        </p: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8B95777B-BEB9-8C49-EA66-A3D3CF5AA636}"/>
              </a:ext>
            </a:extLst>
          </p:cNvPr>
          <p:cNvGrpSpPr/>
          <p:nvPr/>
        </p:nvGrpSpPr>
        <p:grpSpPr>
          <a:xfrm>
            <a:off x="8917461" y="3011294"/>
            <a:ext cx="1155536" cy="1141014"/>
            <a:chOff x="8917461" y="3925694"/>
            <a:chExt cx="1155536" cy="1141014"/>
          </a:xfrm>
        </p:grpSpPr>
        <p:pic>
          <p:nvPicPr>
            <p:cNvPr id="61" name="Grafik 60" descr="Ein Bild, das Kreis, Grafiken, Farbigkeit, Symbol enthält.&#10;&#10;Automatisch generierte Beschreibung">
              <a:extLst>
                <a:ext uri="{FF2B5EF4-FFF2-40B4-BE49-F238E27FC236}">
                  <a16:creationId xmlns:a16="http://schemas.microsoft.com/office/drawing/2014/main" id="{933B3168-226B-200C-B489-12C254905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5229" y="3925694"/>
              <a:ext cx="720000" cy="720000"/>
            </a:xfrm>
            <a:prstGeom prst="rect">
              <a:avLst/>
            </a:prstGeom>
          </p:spPr>
        </p:pic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E4A67593-1C82-C29D-415F-710241FFF275}"/>
                </a:ext>
              </a:extLst>
            </p:cNvPr>
            <p:cNvSpPr txBox="1"/>
            <p:nvPr/>
          </p:nvSpPr>
          <p:spPr>
            <a:xfrm>
              <a:off x="8917461" y="4697376"/>
              <a:ext cx="11555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b="1"/>
                <a:t>Komplex</a:t>
              </a:r>
              <a:endParaRPr lang="en-GB"/>
            </a:p>
          </p:txBody>
        </p: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9D0F8C22-B991-8454-D66C-0286DFFB4904}"/>
              </a:ext>
            </a:extLst>
          </p:cNvPr>
          <p:cNvGrpSpPr/>
          <p:nvPr/>
        </p:nvGrpSpPr>
        <p:grpSpPr>
          <a:xfrm>
            <a:off x="5329017" y="4612513"/>
            <a:ext cx="1533965" cy="1880362"/>
            <a:chOff x="5329017" y="4612513"/>
            <a:chExt cx="1533965" cy="1880362"/>
          </a:xfrm>
        </p:grpSpPr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6DEF626A-B1F4-BADF-9104-91619C64A751}"/>
                </a:ext>
              </a:extLst>
            </p:cNvPr>
            <p:cNvGrpSpPr/>
            <p:nvPr/>
          </p:nvGrpSpPr>
          <p:grpSpPr>
            <a:xfrm>
              <a:off x="5636367" y="4612513"/>
              <a:ext cx="919264" cy="1511030"/>
              <a:chOff x="5648527" y="2016868"/>
              <a:chExt cx="919264" cy="1511030"/>
            </a:xfrm>
          </p:grpSpPr>
          <p:pic>
            <p:nvPicPr>
              <p:cNvPr id="81" name="Grafik 7" descr="Ein Bild, das Visitenkarte enthält.&#10;&#10;Beschreibung automatisch generiert.">
                <a:extLst>
                  <a:ext uri="{FF2B5EF4-FFF2-40B4-BE49-F238E27FC236}">
                    <a16:creationId xmlns:a16="http://schemas.microsoft.com/office/drawing/2014/main" id="{0C7A115B-CC63-08E4-BC61-CE1C1F8774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48527" y="2608634"/>
                <a:ext cx="919264" cy="919264"/>
              </a:xfrm>
              <a:prstGeom prst="rect">
                <a:avLst/>
              </a:prstGeom>
            </p:spPr>
          </p:pic>
          <p:pic>
            <p:nvPicPr>
              <p:cNvPr id="82" name="Grafik 8">
                <a:extLst>
                  <a:ext uri="{FF2B5EF4-FFF2-40B4-BE49-F238E27FC236}">
                    <a16:creationId xmlns:a16="http://schemas.microsoft.com/office/drawing/2014/main" id="{DF5879CC-3523-0539-EF65-0241D09BD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48527" y="2016868"/>
                <a:ext cx="919264" cy="919264"/>
              </a:xfrm>
              <a:prstGeom prst="rect">
                <a:avLst/>
              </a:prstGeom>
            </p:spPr>
          </p:pic>
        </p:grp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01E1F058-70DD-5B87-BB0D-3383AEA81273}"/>
                </a:ext>
              </a:extLst>
            </p:cNvPr>
            <p:cNvSpPr txBox="1"/>
            <p:nvPr/>
          </p:nvSpPr>
          <p:spPr>
            <a:xfrm>
              <a:off x="5329017" y="6123543"/>
              <a:ext cx="153396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800" b="1"/>
                <a:t>LZA-Format</a:t>
              </a:r>
              <a:endParaRPr lang="en-GB"/>
            </a:p>
          </p:txBody>
        </p:sp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D89B41BF-D8AB-DE2D-F3A1-4AEA526A69CC}"/>
              </a:ext>
            </a:extLst>
          </p:cNvPr>
          <p:cNvGrpSpPr/>
          <p:nvPr/>
        </p:nvGrpSpPr>
        <p:grpSpPr>
          <a:xfrm>
            <a:off x="5984575" y="1175789"/>
            <a:ext cx="2153136" cy="204642"/>
            <a:chOff x="5984575" y="1175789"/>
            <a:chExt cx="2153136" cy="204642"/>
          </a:xfrm>
        </p:grpSpPr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FF0A4E2A-022B-4B6C-7671-8AFC76AAF78D}"/>
                </a:ext>
              </a:extLst>
            </p:cNvPr>
            <p:cNvCxnSpPr/>
            <p:nvPr/>
          </p:nvCxnSpPr>
          <p:spPr>
            <a:xfrm>
              <a:off x="5984575" y="1175789"/>
              <a:ext cx="2153136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8" name="Flussdiagramm: Zusammenführen 87">
              <a:extLst>
                <a:ext uri="{FF2B5EF4-FFF2-40B4-BE49-F238E27FC236}">
                  <a16:creationId xmlns:a16="http://schemas.microsoft.com/office/drawing/2014/main" id="{56DC4C7A-2947-7904-6E94-CFF564EA067F}"/>
                </a:ext>
              </a:extLst>
            </p:cNvPr>
            <p:cNvSpPr/>
            <p:nvPr/>
          </p:nvSpPr>
          <p:spPr>
            <a:xfrm>
              <a:off x="6817609" y="1179047"/>
              <a:ext cx="512325" cy="201384"/>
            </a:xfrm>
            <a:prstGeom prst="flowChartMerg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2A2EF555-5AAD-43B1-BD0B-A1F7D9B859AA}"/>
              </a:ext>
            </a:extLst>
          </p:cNvPr>
          <p:cNvGrpSpPr/>
          <p:nvPr/>
        </p:nvGrpSpPr>
        <p:grpSpPr>
          <a:xfrm>
            <a:off x="5037733" y="4323999"/>
            <a:ext cx="2153136" cy="204642"/>
            <a:chOff x="5984575" y="1175789"/>
            <a:chExt cx="2153136" cy="204642"/>
          </a:xfrm>
        </p:grpSpPr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02EC97DB-DFE8-DAFC-98FA-6300B95049B9}"/>
                </a:ext>
              </a:extLst>
            </p:cNvPr>
            <p:cNvCxnSpPr/>
            <p:nvPr/>
          </p:nvCxnSpPr>
          <p:spPr>
            <a:xfrm>
              <a:off x="5984575" y="1175789"/>
              <a:ext cx="2153136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2" name="Flussdiagramm: Zusammenführen 91">
              <a:extLst>
                <a:ext uri="{FF2B5EF4-FFF2-40B4-BE49-F238E27FC236}">
                  <a16:creationId xmlns:a16="http://schemas.microsoft.com/office/drawing/2014/main" id="{741C74A0-BE6A-FAC0-9890-E7B44BEB6154}"/>
                </a:ext>
              </a:extLst>
            </p:cNvPr>
            <p:cNvSpPr/>
            <p:nvPr/>
          </p:nvSpPr>
          <p:spPr>
            <a:xfrm>
              <a:off x="6817609" y="1179047"/>
              <a:ext cx="512325" cy="201384"/>
            </a:xfrm>
            <a:prstGeom prst="flowChartMerg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5163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D86BA-791D-BA5D-7D1E-096681429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Roboto"/>
                <a:ea typeface="Roboto"/>
              </a:rPr>
              <a:t>Formatmigration</a:t>
            </a:r>
            <a:endParaRPr lang="de-DE"/>
          </a:p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F60532-A76F-2A2E-397C-C603A64EF3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Typen und Dateiformate</a:t>
            </a:r>
          </a:p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71DB1E-C672-F866-5AEC-EBED3EE6CB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AF22A8-3516-0942-3DC9-E6E59FDC136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97585D0-ACCF-42DF-8F74-304F3E1F096D}" type="slidenum">
              <a:rPr lang="de-DE"/>
              <a:t>7</a:t>
            </a:fld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218BB70-4E5B-E8F2-0F9D-0C153E8E27D8}"/>
              </a:ext>
            </a:extLst>
          </p:cNvPr>
          <p:cNvSpPr/>
          <p:nvPr/>
        </p:nvSpPr>
        <p:spPr>
          <a:xfrm>
            <a:off x="633597" y="2638188"/>
            <a:ext cx="3026507" cy="9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b="1"/>
              <a:t>Office Dokumente</a:t>
            </a:r>
          </a:p>
          <a:p>
            <a:r>
              <a:rPr lang="de-DE" sz="1600" i="1"/>
              <a:t>Protokolle, Dokumentationen, Analysen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FA01F65E-07BD-5792-444C-B9D8B0B4CF5C}"/>
              </a:ext>
            </a:extLst>
          </p:cNvPr>
          <p:cNvSpPr/>
          <p:nvPr/>
        </p:nvSpPr>
        <p:spPr>
          <a:xfrm>
            <a:off x="657923" y="3727200"/>
            <a:ext cx="3026507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de-DE" b="1"/>
              <a:t>Proprietäre (Grafik-)Dateien</a:t>
            </a:r>
          </a:p>
          <a:p>
            <a:r>
              <a:rPr lang="de-DE" sz="1600" i="1"/>
              <a:t>Muster, Vergleiche, Kompositionen, Panoramen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A87ADC2-6B8E-1EC6-F108-941C3035D42B}"/>
              </a:ext>
            </a:extLst>
          </p:cNvPr>
          <p:cNvSpPr/>
          <p:nvPr/>
        </p:nvSpPr>
        <p:spPr>
          <a:xfrm>
            <a:off x="652249" y="4830612"/>
            <a:ext cx="3026507" cy="9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de-DE" b="1"/>
              <a:t>Elektronische Korrespondenzen</a:t>
            </a:r>
          </a:p>
          <a:p>
            <a:r>
              <a:rPr lang="de-DE" sz="1600" i="1"/>
              <a:t>Email (+ Anhänge)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9E4EF27-8055-5800-EF8D-D07790BF7971}"/>
              </a:ext>
            </a:extLst>
          </p:cNvPr>
          <p:cNvSpPr/>
          <p:nvPr/>
        </p:nvSpPr>
        <p:spPr>
          <a:xfrm>
            <a:off x="633598" y="1545807"/>
            <a:ext cx="3026507" cy="9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de-DE" b="1"/>
              <a:t>Abbildungen</a:t>
            </a:r>
          </a:p>
          <a:p>
            <a:r>
              <a:rPr lang="de-DE" sz="1600" i="1"/>
              <a:t>Objektfotografien, Arbeitsfotos, Röntgenbilder</a:t>
            </a:r>
            <a:endParaRPr lang="de-DE" i="1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EA1E280-AC68-38C0-FA00-C2206CB68415}"/>
              </a:ext>
            </a:extLst>
          </p:cNvPr>
          <p:cNvGrpSpPr/>
          <p:nvPr/>
        </p:nvGrpSpPr>
        <p:grpSpPr>
          <a:xfrm>
            <a:off x="6223554" y="642152"/>
            <a:ext cx="2903359" cy="4952484"/>
            <a:chOff x="6223554" y="642152"/>
            <a:chExt cx="2903359" cy="4952484"/>
          </a:xfrm>
        </p:grpSpPr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2E777C2C-924A-F218-0A2D-97F24B8EA0DA}"/>
                </a:ext>
              </a:extLst>
            </p:cNvPr>
            <p:cNvSpPr/>
            <p:nvPr/>
          </p:nvSpPr>
          <p:spPr>
            <a:xfrm>
              <a:off x="7552664" y="1583283"/>
              <a:ext cx="268337" cy="401135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D2711608-06D6-CEBD-B6CB-50BFA967C66D}"/>
                </a:ext>
              </a:extLst>
            </p:cNvPr>
            <p:cNvSpPr txBox="1"/>
            <p:nvPr/>
          </p:nvSpPr>
          <p:spPr>
            <a:xfrm>
              <a:off x="6223554" y="642152"/>
              <a:ext cx="2903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/>
                <a:t>Signifikante Eigenschaften</a:t>
              </a:r>
            </a:p>
          </p:txBody>
        </p: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8B53936A-7E1F-A02F-6117-1DC029452BAE}"/>
                </a:ext>
              </a:extLst>
            </p:cNvPr>
            <p:cNvCxnSpPr>
              <a:cxnSpLocks/>
              <a:stCxn id="28" idx="0"/>
              <a:endCxn id="30" idx="2"/>
            </p:cNvCxnSpPr>
            <p:nvPr/>
          </p:nvCxnSpPr>
          <p:spPr>
            <a:xfrm flipH="1" flipV="1">
              <a:off x="7675234" y="1011484"/>
              <a:ext cx="11599" cy="57179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0F3A6F65-1E42-91E7-A698-086897195044}"/>
              </a:ext>
            </a:extLst>
          </p:cNvPr>
          <p:cNvGrpSpPr/>
          <p:nvPr/>
        </p:nvGrpSpPr>
        <p:grpSpPr>
          <a:xfrm rot="20202286">
            <a:off x="6827078" y="4265418"/>
            <a:ext cx="638392" cy="981956"/>
            <a:chOff x="7450531" y="4548054"/>
            <a:chExt cx="638392" cy="981956"/>
          </a:xfrm>
        </p:grpSpPr>
        <p:cxnSp>
          <p:nvCxnSpPr>
            <p:cNvPr id="41" name="Gerade Verbindung mit Pfeil 40">
              <a:extLst>
                <a:ext uri="{FF2B5EF4-FFF2-40B4-BE49-F238E27FC236}">
                  <a16:creationId xmlns:a16="http://schemas.microsoft.com/office/drawing/2014/main" id="{EC6CE0FE-D45C-60F7-2551-974B517728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50531" y="5148142"/>
              <a:ext cx="638392" cy="381868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049956F5-A1D2-A278-4EC9-11369822000D}"/>
                </a:ext>
              </a:extLst>
            </p:cNvPr>
            <p:cNvCxnSpPr>
              <a:cxnSpLocks/>
            </p:cNvCxnSpPr>
            <p:nvPr/>
          </p:nvCxnSpPr>
          <p:spPr>
            <a:xfrm>
              <a:off x="7712969" y="4548054"/>
              <a:ext cx="347167" cy="631204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563C5F4-8E11-3B6E-6E70-5CC340113443}"/>
              </a:ext>
            </a:extLst>
          </p:cNvPr>
          <p:cNvGrpSpPr/>
          <p:nvPr/>
        </p:nvGrpSpPr>
        <p:grpSpPr>
          <a:xfrm>
            <a:off x="4045309" y="1159523"/>
            <a:ext cx="2449987" cy="1113551"/>
            <a:chOff x="4045309" y="1159523"/>
            <a:chExt cx="2449987" cy="1113551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329" y="1474024"/>
              <a:ext cx="720000" cy="720000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309" y="1159523"/>
              <a:ext cx="720000" cy="720000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436" y="1166167"/>
              <a:ext cx="720000" cy="720000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296" y="1553074"/>
              <a:ext cx="720000" cy="720000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A1F8CA8-478D-EB50-5FD3-FB0C482E9097}"/>
              </a:ext>
            </a:extLst>
          </p:cNvPr>
          <p:cNvGrpSpPr/>
          <p:nvPr/>
        </p:nvGrpSpPr>
        <p:grpSpPr>
          <a:xfrm>
            <a:off x="4021093" y="3688043"/>
            <a:ext cx="2773011" cy="1137354"/>
            <a:chOff x="4021093" y="3688043"/>
            <a:chExt cx="2773011" cy="1137354"/>
          </a:xfrm>
        </p:grpSpPr>
        <p:pic>
          <p:nvPicPr>
            <p:cNvPr id="34" name="Grafik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589" y="4105397"/>
              <a:ext cx="720000" cy="720000"/>
            </a:xfrm>
            <a:prstGeom prst="rect">
              <a:avLst/>
            </a:prstGeom>
          </p:spPr>
        </p:pic>
        <p:pic>
          <p:nvPicPr>
            <p:cNvPr id="37" name="Grafik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4841" y="3723965"/>
              <a:ext cx="720000" cy="720000"/>
            </a:xfrm>
            <a:prstGeom prst="rect">
              <a:avLst/>
            </a:prstGeom>
          </p:spPr>
        </p:pic>
        <p:pic>
          <p:nvPicPr>
            <p:cNvPr id="38" name="Grafik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1093" y="4048043"/>
              <a:ext cx="720000" cy="720000"/>
            </a:xfrm>
            <a:prstGeom prst="rect">
              <a:avLst/>
            </a:prstGeom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4104" y="3688043"/>
              <a:ext cx="720000" cy="720000"/>
            </a:xfrm>
            <a:prstGeom prst="rect">
              <a:avLst/>
            </a:prstGeom>
          </p:spPr>
        </p:pic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919" y="4934390"/>
            <a:ext cx="720000" cy="720000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EDED357-444A-A127-9278-4619E6131913}"/>
              </a:ext>
            </a:extLst>
          </p:cNvPr>
          <p:cNvGrpSpPr/>
          <p:nvPr/>
        </p:nvGrpSpPr>
        <p:grpSpPr>
          <a:xfrm>
            <a:off x="4045309" y="2479604"/>
            <a:ext cx="2474478" cy="1080000"/>
            <a:chOff x="4045309" y="2479604"/>
            <a:chExt cx="2474478" cy="1080000"/>
          </a:xfrm>
        </p:grpSpPr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309" y="2839604"/>
              <a:ext cx="720000" cy="720000"/>
            </a:xfrm>
            <a:prstGeom prst="rect">
              <a:avLst/>
            </a:prstGeom>
          </p:spPr>
        </p:pic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6199" y="2479604"/>
              <a:ext cx="720000" cy="720000"/>
            </a:xfrm>
            <a:prstGeom prst="rect">
              <a:avLst/>
            </a:prstGeom>
          </p:spPr>
        </p:pic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787" y="2534972"/>
              <a:ext cx="720000" cy="720000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6389" y="2736591"/>
              <a:ext cx="720000" cy="720000"/>
            </a:xfrm>
            <a:prstGeom prst="rect">
              <a:avLst/>
            </a:prstGeom>
          </p:spPr>
        </p:pic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3B0E5FB-7DE0-4713-EF8B-C7C5E8D1CC3B}"/>
              </a:ext>
            </a:extLst>
          </p:cNvPr>
          <p:cNvGrpSpPr/>
          <p:nvPr/>
        </p:nvGrpSpPr>
        <p:grpSpPr>
          <a:xfrm>
            <a:off x="7156885" y="2003620"/>
            <a:ext cx="3428694" cy="3222585"/>
            <a:chOff x="7156885" y="2003620"/>
            <a:chExt cx="3428694" cy="3222585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281998D-46BA-DEF2-4180-A3F9DA5DAA84}"/>
                </a:ext>
              </a:extLst>
            </p:cNvPr>
            <p:cNvSpPr/>
            <p:nvPr/>
          </p:nvSpPr>
          <p:spPr>
            <a:xfrm>
              <a:off x="9272122" y="4748367"/>
              <a:ext cx="985349" cy="47783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de-DE" b="1"/>
                <a:t>PDF/A-2</a:t>
              </a: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2AFCA3D2-CEB1-F87E-5E1F-E1FEB97FB279}"/>
                </a:ext>
              </a:extLst>
            </p:cNvPr>
            <p:cNvSpPr/>
            <p:nvPr/>
          </p:nvSpPr>
          <p:spPr>
            <a:xfrm>
              <a:off x="8944016" y="2668325"/>
              <a:ext cx="1641563" cy="65624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de-DE" b="1"/>
                <a:t>Baseline-TIFF (ab v6)</a:t>
              </a:r>
            </a:p>
          </p:txBody>
        </p: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4F047A54-DA5D-5E9A-1880-85C2BC9A5D21}"/>
                </a:ext>
              </a:extLst>
            </p:cNvPr>
            <p:cNvCxnSpPr/>
            <p:nvPr/>
          </p:nvCxnSpPr>
          <p:spPr>
            <a:xfrm>
              <a:off x="7156885" y="2394002"/>
              <a:ext cx="111747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36" name="Grafik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9465" y="2003620"/>
              <a:ext cx="720000" cy="720000"/>
            </a:xfrm>
            <a:prstGeom prst="rect">
              <a:avLst/>
            </a:prstGeom>
          </p:spPr>
        </p:pic>
        <p:pic>
          <p:nvPicPr>
            <p:cNvPr id="42" name="Grafik 4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4796" y="4105397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524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4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1F242DC6-DBE8-6DD2-E488-904A26653FA5}"/>
              </a:ext>
            </a:extLst>
          </p:cNvPr>
          <p:cNvGrpSpPr/>
          <p:nvPr/>
        </p:nvGrpSpPr>
        <p:grpSpPr>
          <a:xfrm>
            <a:off x="513581" y="2718243"/>
            <a:ext cx="11341191" cy="3589589"/>
            <a:chOff x="513581" y="2718243"/>
            <a:chExt cx="11341191" cy="3589589"/>
          </a:xfrm>
        </p:grpSpPr>
        <p:sp>
          <p:nvSpPr>
            <p:cNvPr id="33" name="Rechteck: abgerundete Ecken 32">
              <a:extLst>
                <a:ext uri="{FF2B5EF4-FFF2-40B4-BE49-F238E27FC236}">
                  <a16:creationId xmlns:a16="http://schemas.microsoft.com/office/drawing/2014/main" id="{21D582EF-AA1A-3CCB-FB70-05518160A3D9}"/>
                </a:ext>
              </a:extLst>
            </p:cNvPr>
            <p:cNvSpPr/>
            <p:nvPr/>
          </p:nvSpPr>
          <p:spPr>
            <a:xfrm>
              <a:off x="513581" y="3063754"/>
              <a:ext cx="11341191" cy="3244078"/>
            </a:xfrm>
            <a:prstGeom prst="roundRect">
              <a:avLst/>
            </a:prstGeom>
            <a:solidFill>
              <a:schemeClr val="bg1"/>
            </a:solidFill>
            <a:ln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1364134B-497D-607D-0170-F57B4571164B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>
              <a:off x="10623712" y="2718243"/>
              <a:ext cx="0" cy="34551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67CACF7B-ECA2-2D1E-7320-48C4A0CDA569}"/>
                </a:ext>
              </a:extLst>
            </p:cNvPr>
            <p:cNvSpPr txBox="1"/>
            <p:nvPr/>
          </p:nvSpPr>
          <p:spPr>
            <a:xfrm>
              <a:off x="818750" y="3105125"/>
              <a:ext cx="2826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err="1"/>
                <a:t>Digitales</a:t>
              </a:r>
              <a:r>
                <a:rPr lang="en-GB" b="1"/>
                <a:t> </a:t>
              </a:r>
              <a:r>
                <a:rPr lang="en-GB" b="1" err="1"/>
                <a:t>Langzeitarchiv</a:t>
              </a:r>
              <a:endParaRPr lang="en-GB" b="1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47C60B3-0C30-32BB-744F-F2B9220A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27" y="550168"/>
            <a:ext cx="11101387" cy="477838"/>
          </a:xfrm>
        </p:spPr>
        <p:txBody>
          <a:bodyPr/>
          <a:lstStyle/>
          <a:p>
            <a:r>
              <a:rPr lang="de-DE">
                <a:latin typeface="Roboto"/>
                <a:ea typeface="Roboto"/>
              </a:rPr>
              <a:t>Digitale Langzeitarchivierung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588C47B-E528-C74F-9F44-1FAA48EC5C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Workflow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C2AA82F-B3E5-8BD8-98A9-95ACCBB4C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91549E-B62A-B83F-9770-2CB597695E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97585D0-ACCF-42DF-8F74-304F3E1F096D}" type="slidenum">
              <a:rPr lang="de-DE"/>
              <a:t>8</a:t>
            </a:fld>
            <a:endParaRPr lang="de-DE"/>
          </a:p>
        </p:txBody>
      </p:sp>
      <p:sp>
        <p:nvSpPr>
          <p:cNvPr id="30" name="Rechteck: abgerundete Ecken 29">
            <a:extLst>
              <a:ext uri="{FF2B5EF4-FFF2-40B4-BE49-F238E27FC236}">
                <a16:creationId xmlns:a16="http://schemas.microsoft.com/office/drawing/2014/main" id="{2ECE6612-4FE1-F57E-3EFD-8A33BB592B38}"/>
              </a:ext>
            </a:extLst>
          </p:cNvPr>
          <p:cNvSpPr/>
          <p:nvPr/>
        </p:nvSpPr>
        <p:spPr>
          <a:xfrm>
            <a:off x="513582" y="1324871"/>
            <a:ext cx="2462122" cy="1393372"/>
          </a:xfrm>
          <a:prstGeom prst="roundRect">
            <a:avLst/>
          </a:prstGeom>
          <a:solidFill>
            <a:schemeClr val="bg1"/>
          </a:solidFill>
          <a:ln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>
                <a:solidFill>
                  <a:srgbClr val="333333"/>
                </a:solidFill>
                <a:effectLst/>
              </a:rPr>
              <a:t>Bestimmung der Archivwürdigkeit</a:t>
            </a:r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34" name="Rechteck: abgerundete Ecken 33">
            <a:extLst>
              <a:ext uri="{FF2B5EF4-FFF2-40B4-BE49-F238E27FC236}">
                <a16:creationId xmlns:a16="http://schemas.microsoft.com/office/drawing/2014/main" id="{86EDF8DD-E5BB-8D79-73A8-5CE1331E7F43}"/>
              </a:ext>
            </a:extLst>
          </p:cNvPr>
          <p:cNvSpPr/>
          <p:nvPr/>
        </p:nvSpPr>
        <p:spPr>
          <a:xfrm>
            <a:off x="825638" y="3559791"/>
            <a:ext cx="1944000" cy="1080000"/>
          </a:xfrm>
          <a:prstGeom prst="roundRect">
            <a:avLst/>
          </a:prstGeom>
          <a:solidFill>
            <a:schemeClr val="bg1"/>
          </a:solidFill>
          <a:ln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rgbClr val="333333"/>
                </a:solidFill>
                <a:effectLst/>
              </a:rPr>
              <a:t>Identifikation der Dateiformate</a:t>
            </a:r>
            <a:endParaRPr lang="en-GB" sz="2000" dirty="0">
              <a:solidFill>
                <a:schemeClr val="tx1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195F63A8-9A2C-D875-7576-61342A2502C7}"/>
              </a:ext>
            </a:extLst>
          </p:cNvPr>
          <p:cNvGrpSpPr/>
          <p:nvPr/>
        </p:nvGrpSpPr>
        <p:grpSpPr>
          <a:xfrm>
            <a:off x="2975704" y="1324871"/>
            <a:ext cx="2959690" cy="1393372"/>
            <a:chOff x="2975704" y="1324871"/>
            <a:chExt cx="2959690" cy="1393372"/>
          </a:xfrm>
        </p:grpSpPr>
        <p:sp>
          <p:nvSpPr>
            <p:cNvPr id="28" name="Rechteck: abgerundete Ecken 27">
              <a:extLst>
                <a:ext uri="{FF2B5EF4-FFF2-40B4-BE49-F238E27FC236}">
                  <a16:creationId xmlns:a16="http://schemas.microsoft.com/office/drawing/2014/main" id="{3D008C71-F7A8-7854-C5F1-A1B8692A2E1F}"/>
                </a:ext>
              </a:extLst>
            </p:cNvPr>
            <p:cNvSpPr/>
            <p:nvPr/>
          </p:nvSpPr>
          <p:spPr>
            <a:xfrm>
              <a:off x="3473272" y="1324871"/>
              <a:ext cx="2462122" cy="1393372"/>
            </a:xfrm>
            <a:prstGeom prst="roundRect">
              <a:avLst/>
            </a:prstGeom>
            <a:solidFill>
              <a:schemeClr val="bg1"/>
            </a:solidFill>
            <a:ln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>
                  <a:solidFill>
                    <a:srgbClr val="333333"/>
                  </a:solidFill>
                  <a:effectLst/>
                </a:rPr>
                <a:t>Klärung rechtlicher &amp; ethischer Aspekte</a:t>
              </a:r>
              <a:endParaRPr lang="en-GB" sz="2000">
                <a:solidFill>
                  <a:schemeClr val="tx1"/>
                </a:solidFill>
              </a:endParaRPr>
            </a:p>
          </p:txBody>
        </p:sp>
        <p:cxnSp>
          <p:nvCxnSpPr>
            <p:cNvPr id="41" name="Gerade Verbindung mit Pfeil 40">
              <a:extLst>
                <a:ext uri="{FF2B5EF4-FFF2-40B4-BE49-F238E27FC236}">
                  <a16:creationId xmlns:a16="http://schemas.microsoft.com/office/drawing/2014/main" id="{1A0001BB-95CC-322E-815D-0FF1FDC41AA8}"/>
                </a:ext>
              </a:extLst>
            </p:cNvPr>
            <p:cNvCxnSpPr>
              <a:stCxn id="30" idx="3"/>
              <a:endCxn id="28" idx="1"/>
            </p:cNvCxnSpPr>
            <p:nvPr/>
          </p:nvCxnSpPr>
          <p:spPr>
            <a:xfrm>
              <a:off x="2975704" y="2021557"/>
              <a:ext cx="497568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B9DF9B01-B224-F0EF-28F8-EF43359F9E46}"/>
              </a:ext>
            </a:extLst>
          </p:cNvPr>
          <p:cNvGrpSpPr/>
          <p:nvPr/>
        </p:nvGrpSpPr>
        <p:grpSpPr>
          <a:xfrm>
            <a:off x="5935394" y="1324871"/>
            <a:ext cx="2959690" cy="1393372"/>
            <a:chOff x="5935394" y="1324871"/>
            <a:chExt cx="2959690" cy="1393372"/>
          </a:xfrm>
        </p:grpSpPr>
        <p:sp>
          <p:nvSpPr>
            <p:cNvPr id="31" name="Rechteck: abgerundete Ecken 30">
              <a:extLst>
                <a:ext uri="{FF2B5EF4-FFF2-40B4-BE49-F238E27FC236}">
                  <a16:creationId xmlns:a16="http://schemas.microsoft.com/office/drawing/2014/main" id="{6669C83C-BAA3-BACE-3934-2822870641FE}"/>
                </a:ext>
              </a:extLst>
            </p:cNvPr>
            <p:cNvSpPr/>
            <p:nvPr/>
          </p:nvSpPr>
          <p:spPr>
            <a:xfrm>
              <a:off x="6432962" y="1324871"/>
              <a:ext cx="2462122" cy="1393372"/>
            </a:xfrm>
            <a:prstGeom prst="roundRect">
              <a:avLst/>
            </a:prstGeom>
            <a:solidFill>
              <a:schemeClr val="bg1"/>
            </a:solidFill>
            <a:ln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>
                  <a:solidFill>
                    <a:srgbClr val="333333"/>
                  </a:solidFill>
                  <a:effectLst/>
                </a:rPr>
                <a:t>Bestimmung von signifikanten Eigenschaften</a:t>
              </a:r>
              <a:endParaRPr lang="en-GB" sz="2000">
                <a:solidFill>
                  <a:schemeClr val="tx1"/>
                </a:solidFill>
              </a:endParaRPr>
            </a:p>
          </p:txBody>
        </p: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CB42A0C9-C040-A859-3007-7C55B6F61384}"/>
                </a:ext>
              </a:extLst>
            </p:cNvPr>
            <p:cNvCxnSpPr/>
            <p:nvPr/>
          </p:nvCxnSpPr>
          <p:spPr>
            <a:xfrm>
              <a:off x="5935394" y="2021557"/>
              <a:ext cx="497568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23C79B61-56B1-16CB-8B17-DC04556C8C59}"/>
              </a:ext>
            </a:extLst>
          </p:cNvPr>
          <p:cNvGrpSpPr/>
          <p:nvPr/>
        </p:nvGrpSpPr>
        <p:grpSpPr>
          <a:xfrm>
            <a:off x="8906329" y="1324871"/>
            <a:ext cx="2948444" cy="1393372"/>
            <a:chOff x="8906329" y="1324871"/>
            <a:chExt cx="2948444" cy="1393372"/>
          </a:xfrm>
        </p:grpSpPr>
        <p:sp>
          <p:nvSpPr>
            <p:cNvPr id="32" name="Rechteck: abgerundete Ecken 31">
              <a:extLst>
                <a:ext uri="{FF2B5EF4-FFF2-40B4-BE49-F238E27FC236}">
                  <a16:creationId xmlns:a16="http://schemas.microsoft.com/office/drawing/2014/main" id="{19A9E06B-A9E6-57B8-0F20-7CDF44EC27F5}"/>
                </a:ext>
              </a:extLst>
            </p:cNvPr>
            <p:cNvSpPr/>
            <p:nvPr/>
          </p:nvSpPr>
          <p:spPr>
            <a:xfrm>
              <a:off x="9392651" y="1324871"/>
              <a:ext cx="2462122" cy="1393372"/>
            </a:xfrm>
            <a:prstGeom prst="roundRect">
              <a:avLst/>
            </a:prstGeom>
            <a:solidFill>
              <a:schemeClr val="bg1"/>
            </a:solidFill>
            <a:ln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>
                  <a:solidFill>
                    <a:srgbClr val="333333"/>
                  </a:solidFill>
                  <a:effectLst/>
                </a:rPr>
                <a:t>Prüfung der technischen Archivfähigkeit</a:t>
              </a:r>
              <a:endParaRPr lang="en-GB" sz="2000">
                <a:solidFill>
                  <a:schemeClr val="tx1"/>
                </a:solidFill>
              </a:endParaRPr>
            </a:p>
          </p:txBody>
        </p:sp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CDF2043C-48A5-6B36-D7DE-7C8093A8AE9C}"/>
                </a:ext>
              </a:extLst>
            </p:cNvPr>
            <p:cNvCxnSpPr/>
            <p:nvPr/>
          </p:nvCxnSpPr>
          <p:spPr>
            <a:xfrm>
              <a:off x="8906329" y="2021557"/>
              <a:ext cx="497568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37FEAA2F-7759-E594-90B1-EEF6121F16E6}"/>
              </a:ext>
            </a:extLst>
          </p:cNvPr>
          <p:cNvGrpSpPr/>
          <p:nvPr/>
        </p:nvGrpSpPr>
        <p:grpSpPr>
          <a:xfrm>
            <a:off x="5160075" y="3559791"/>
            <a:ext cx="2390437" cy="1080000"/>
            <a:chOff x="5160075" y="3559791"/>
            <a:chExt cx="2390437" cy="1080000"/>
          </a:xfrm>
        </p:grpSpPr>
        <p:sp>
          <p:nvSpPr>
            <p:cNvPr id="36" name="Rechteck: abgerundete Ecken 35">
              <a:extLst>
                <a:ext uri="{FF2B5EF4-FFF2-40B4-BE49-F238E27FC236}">
                  <a16:creationId xmlns:a16="http://schemas.microsoft.com/office/drawing/2014/main" id="{4238FEAB-54B8-A51B-F674-4A332C898F9C}"/>
                </a:ext>
              </a:extLst>
            </p:cNvPr>
            <p:cNvSpPr/>
            <p:nvPr/>
          </p:nvSpPr>
          <p:spPr>
            <a:xfrm>
              <a:off x="5606512" y="3559791"/>
              <a:ext cx="1944000" cy="1080000"/>
            </a:xfrm>
            <a:prstGeom prst="roundRect">
              <a:avLst/>
            </a:prstGeom>
            <a:solidFill>
              <a:schemeClr val="bg1"/>
            </a:solidFill>
            <a:ln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>
                  <a:solidFill>
                    <a:srgbClr val="333333"/>
                  </a:solidFill>
                  <a:effectLst/>
                </a:rPr>
                <a:t>Erstellen von Archivpaketen</a:t>
              </a:r>
              <a:endParaRPr lang="en-GB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51" name="Gerade Verbindung mit Pfeil 50">
              <a:extLst>
                <a:ext uri="{FF2B5EF4-FFF2-40B4-BE49-F238E27FC236}">
                  <a16:creationId xmlns:a16="http://schemas.microsoft.com/office/drawing/2014/main" id="{F309ACC4-EB89-7DD8-CC00-688EDAA9F05C}"/>
                </a:ext>
              </a:extLst>
            </p:cNvPr>
            <p:cNvCxnSpPr>
              <a:cxnSpLocks/>
            </p:cNvCxnSpPr>
            <p:nvPr/>
          </p:nvCxnSpPr>
          <p:spPr>
            <a:xfrm>
              <a:off x="5160075" y="4099791"/>
              <a:ext cx="43486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5FF56C77-E30F-E231-6F3B-E6B1FF5988CA}"/>
              </a:ext>
            </a:extLst>
          </p:cNvPr>
          <p:cNvGrpSpPr/>
          <p:nvPr/>
        </p:nvGrpSpPr>
        <p:grpSpPr>
          <a:xfrm>
            <a:off x="7550512" y="3190946"/>
            <a:ext cx="2367296" cy="1080000"/>
            <a:chOff x="7550512" y="3190946"/>
            <a:chExt cx="2367296" cy="1080000"/>
          </a:xfrm>
        </p:grpSpPr>
        <p:sp>
          <p:nvSpPr>
            <p:cNvPr id="37" name="Rechteck: abgerundete Ecken 36">
              <a:extLst>
                <a:ext uri="{FF2B5EF4-FFF2-40B4-BE49-F238E27FC236}">
                  <a16:creationId xmlns:a16="http://schemas.microsoft.com/office/drawing/2014/main" id="{121B2B4A-D336-4569-B816-4C2ED2D6E594}"/>
                </a:ext>
              </a:extLst>
            </p:cNvPr>
            <p:cNvSpPr/>
            <p:nvPr/>
          </p:nvSpPr>
          <p:spPr>
            <a:xfrm>
              <a:off x="7973808" y="3190946"/>
              <a:ext cx="1944000" cy="1080000"/>
            </a:xfrm>
            <a:prstGeom prst="roundRect">
              <a:avLst/>
            </a:prstGeom>
            <a:solidFill>
              <a:schemeClr val="bg1"/>
            </a:solidFill>
            <a:ln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>
                  <a:solidFill>
                    <a:srgbClr val="333333"/>
                  </a:solidFill>
                  <a:effectLst/>
                </a:rPr>
                <a:t>Validierung der Dateien und Formate</a:t>
              </a:r>
              <a:endParaRPr lang="en-GB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52" name="Gerade Verbindung mit Pfeil 51">
              <a:extLst>
                <a:ext uri="{FF2B5EF4-FFF2-40B4-BE49-F238E27FC236}">
                  <a16:creationId xmlns:a16="http://schemas.microsoft.com/office/drawing/2014/main" id="{5D83655E-DE4B-E847-1BA8-236F8E87F2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62905" y="3730946"/>
              <a:ext cx="410903" cy="36884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mit Pfeil 53">
              <a:extLst>
                <a:ext uri="{FF2B5EF4-FFF2-40B4-BE49-F238E27FC236}">
                  <a16:creationId xmlns:a16="http://schemas.microsoft.com/office/drawing/2014/main" id="{96F03C03-9FEB-9AE7-C5E6-7296CEA2B9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0512" y="3296734"/>
              <a:ext cx="423296" cy="37014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244715F6-7E03-FA6E-0D76-D7FB9A1154A3}"/>
              </a:ext>
            </a:extLst>
          </p:cNvPr>
          <p:cNvGrpSpPr/>
          <p:nvPr/>
        </p:nvGrpSpPr>
        <p:grpSpPr>
          <a:xfrm>
            <a:off x="1917717" y="4663311"/>
            <a:ext cx="2029987" cy="1458240"/>
            <a:chOff x="1917717" y="4663311"/>
            <a:chExt cx="2029987" cy="1458240"/>
          </a:xfrm>
        </p:grpSpPr>
        <p:sp>
          <p:nvSpPr>
            <p:cNvPr id="38" name="Rechteck: abgerundete Ecken 37">
              <a:extLst>
                <a:ext uri="{FF2B5EF4-FFF2-40B4-BE49-F238E27FC236}">
                  <a16:creationId xmlns:a16="http://schemas.microsoft.com/office/drawing/2014/main" id="{CC1F8E70-6A4F-E178-9715-0F1A9EBDC53E}"/>
                </a:ext>
              </a:extLst>
            </p:cNvPr>
            <p:cNvSpPr/>
            <p:nvPr/>
          </p:nvSpPr>
          <p:spPr>
            <a:xfrm>
              <a:off x="2003704" y="5041551"/>
              <a:ext cx="1944000" cy="1080000"/>
            </a:xfrm>
            <a:prstGeom prst="roundRect">
              <a:avLst/>
            </a:prstGeom>
            <a:solidFill>
              <a:schemeClr val="bg1"/>
            </a:solidFill>
            <a:ln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>
                  <a:solidFill>
                    <a:srgbClr val="333333"/>
                  </a:solidFill>
                  <a:effectLst/>
                </a:rPr>
                <a:t>Migration in LZA-Formate</a:t>
              </a:r>
              <a:endParaRPr lang="en-GB" sz="2000">
                <a:solidFill>
                  <a:schemeClr val="tx1"/>
                </a:solidFill>
              </a:endParaRPr>
            </a:p>
          </p:txBody>
        </p:sp>
        <p:cxnSp>
          <p:nvCxnSpPr>
            <p:cNvPr id="61" name="Gerade Verbindung mit Pfeil 60">
              <a:extLst>
                <a:ext uri="{FF2B5EF4-FFF2-40B4-BE49-F238E27FC236}">
                  <a16:creationId xmlns:a16="http://schemas.microsoft.com/office/drawing/2014/main" id="{AFD33D5E-F40D-7499-A4F0-1FAFC9256D7F}"/>
                </a:ext>
              </a:extLst>
            </p:cNvPr>
            <p:cNvCxnSpPr>
              <a:cxnSpLocks/>
            </p:cNvCxnSpPr>
            <p:nvPr/>
          </p:nvCxnSpPr>
          <p:spPr>
            <a:xfrm>
              <a:off x="1917717" y="4663311"/>
              <a:ext cx="423296" cy="370140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ACF7D087-75EB-6D74-1527-CBF54EFDB000}"/>
              </a:ext>
            </a:extLst>
          </p:cNvPr>
          <p:cNvGrpSpPr/>
          <p:nvPr/>
        </p:nvGrpSpPr>
        <p:grpSpPr>
          <a:xfrm>
            <a:off x="2781209" y="3559791"/>
            <a:ext cx="2378866" cy="1458240"/>
            <a:chOff x="2781209" y="3559791"/>
            <a:chExt cx="2378866" cy="1458240"/>
          </a:xfrm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D2716D95-224A-E3CB-69B2-7245F493AFB8}"/>
                </a:ext>
              </a:extLst>
            </p:cNvPr>
            <p:cNvGrpSpPr/>
            <p:nvPr/>
          </p:nvGrpSpPr>
          <p:grpSpPr>
            <a:xfrm>
              <a:off x="2781209" y="3559791"/>
              <a:ext cx="2378866" cy="1080000"/>
              <a:chOff x="2781209" y="3559791"/>
              <a:chExt cx="2378866" cy="1080000"/>
            </a:xfrm>
          </p:grpSpPr>
          <p:sp>
            <p:nvSpPr>
              <p:cNvPr id="35" name="Rechteck: abgerundete Ecken 34">
                <a:extLst>
                  <a:ext uri="{FF2B5EF4-FFF2-40B4-BE49-F238E27FC236}">
                    <a16:creationId xmlns:a16="http://schemas.microsoft.com/office/drawing/2014/main" id="{1CEA4814-4A4B-A418-3F3F-94E48D748F92}"/>
                  </a:ext>
                </a:extLst>
              </p:cNvPr>
              <p:cNvSpPr/>
              <p:nvPr/>
            </p:nvSpPr>
            <p:spPr>
              <a:xfrm>
                <a:off x="3216075" y="3559791"/>
                <a:ext cx="1944000" cy="1080000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2000" dirty="0">
                    <a:solidFill>
                      <a:srgbClr val="333333"/>
                    </a:solidFill>
                    <a:effectLst/>
                  </a:rPr>
                  <a:t>Anreicherung mit Metadaten</a:t>
                </a:r>
                <a:endParaRPr lang="en-GB" sz="2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7" name="Gerade Verbindung mit Pfeil 46">
                <a:extLst>
                  <a:ext uri="{FF2B5EF4-FFF2-40B4-BE49-F238E27FC236}">
                    <a16:creationId xmlns:a16="http://schemas.microsoft.com/office/drawing/2014/main" id="{357500BA-1726-9054-7592-224CEB688C95}"/>
                  </a:ext>
                </a:extLst>
              </p:cNvPr>
              <p:cNvCxnSpPr>
                <a:cxnSpLocks/>
                <a:endCxn id="35" idx="1"/>
              </p:cNvCxnSpPr>
              <p:nvPr/>
            </p:nvCxnSpPr>
            <p:spPr>
              <a:xfrm>
                <a:off x="2781209" y="4099791"/>
                <a:ext cx="43486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Gerade Verbindung mit Pfeil 61">
              <a:extLst>
                <a:ext uri="{FF2B5EF4-FFF2-40B4-BE49-F238E27FC236}">
                  <a16:creationId xmlns:a16="http://schemas.microsoft.com/office/drawing/2014/main" id="{A5D1FF74-10A9-89AD-E088-2656D56B42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0908" y="4649186"/>
              <a:ext cx="410903" cy="368845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32EED8D8-59D3-C95F-630B-9737BEB96F0A}"/>
              </a:ext>
            </a:extLst>
          </p:cNvPr>
          <p:cNvGrpSpPr/>
          <p:nvPr/>
        </p:nvGrpSpPr>
        <p:grpSpPr>
          <a:xfrm>
            <a:off x="7538941" y="4500894"/>
            <a:ext cx="3278376" cy="1620657"/>
            <a:chOff x="7538941" y="4500894"/>
            <a:chExt cx="3278376" cy="1620657"/>
          </a:xfrm>
        </p:grpSpPr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C14A5844-E132-5BBF-24D4-72EFDCB0AD9C}"/>
                </a:ext>
              </a:extLst>
            </p:cNvPr>
            <p:cNvSpPr/>
            <p:nvPr/>
          </p:nvSpPr>
          <p:spPr>
            <a:xfrm>
              <a:off x="8873317" y="5041551"/>
              <a:ext cx="1944000" cy="1080000"/>
            </a:xfrm>
            <a:prstGeom prst="roundRect">
              <a:avLst/>
            </a:prstGeom>
            <a:solidFill>
              <a:schemeClr val="bg1"/>
            </a:solidFill>
            <a:ln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>
                  <a:solidFill>
                    <a:srgbClr val="333333"/>
                  </a:solidFill>
                  <a:effectLst/>
                </a:rPr>
                <a:t>Ausliefern von Archivpaketen</a:t>
              </a:r>
              <a:endParaRPr lang="en-GB" sz="2000">
                <a:solidFill>
                  <a:schemeClr val="tx1"/>
                </a:solidFill>
              </a:endParaRPr>
            </a:p>
          </p:txBody>
        </p:sp>
        <p:cxnSp>
          <p:nvCxnSpPr>
            <p:cNvPr id="63" name="Gerade Verbindung mit Pfeil 62">
              <a:extLst>
                <a:ext uri="{FF2B5EF4-FFF2-40B4-BE49-F238E27FC236}">
                  <a16:creationId xmlns:a16="http://schemas.microsoft.com/office/drawing/2014/main" id="{0501A377-8DF5-AA7B-65A3-98485E0AA351}"/>
                </a:ext>
              </a:extLst>
            </p:cNvPr>
            <p:cNvCxnSpPr>
              <a:cxnSpLocks/>
            </p:cNvCxnSpPr>
            <p:nvPr/>
          </p:nvCxnSpPr>
          <p:spPr>
            <a:xfrm>
              <a:off x="7538941" y="4500894"/>
              <a:ext cx="1367388" cy="63493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3E484854-A239-001A-EE83-99FBEFB53C41}"/>
              </a:ext>
            </a:extLst>
          </p:cNvPr>
          <p:cNvSpPr txBox="1"/>
          <p:nvPr/>
        </p:nvSpPr>
        <p:spPr>
          <a:xfrm>
            <a:off x="4527711" y="5018031"/>
            <a:ext cx="38607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/>
              <a:t>Open Archival Information System</a:t>
            </a:r>
          </a:p>
        </p:txBody>
      </p:sp>
    </p:spTree>
    <p:extLst>
      <p:ext uri="{BB962C8B-B14F-4D97-AF65-F5344CB8AC3E}">
        <p14:creationId xmlns:p14="http://schemas.microsoft.com/office/powerpoint/2010/main" val="177752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11E757-4C9C-60D5-F829-A76A182F55F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36622B-D72E-6B66-458B-75B2F9B77B7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97585D0-ACCF-42DF-8F74-304F3E1F096D}" type="slidenum">
              <a:rPr lang="de-DE" smtClean="0"/>
              <a:t>9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EFA79C5-4A40-97F2-CCBA-17D0FFA79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60" y="0"/>
            <a:ext cx="10451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0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elbild Eingangshall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ellgrau Rahmen Tex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c1fd072-4535-4673-b9e8-3c4b081131a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99E765B752637408FF2BD333793846E" ma:contentTypeVersion="16" ma:contentTypeDescription="Ein neues Dokument erstellen." ma:contentTypeScope="" ma:versionID="12706a197f53d6ba9f64a5ce3505d00f">
  <xsd:schema xmlns:xsd="http://www.w3.org/2001/XMLSchema" xmlns:xs="http://www.w3.org/2001/XMLSchema" xmlns:p="http://schemas.microsoft.com/office/2006/metadata/properties" xmlns:ns3="9c1fd072-4535-4673-b9e8-3c4b081131a3" xmlns:ns4="61a362e5-ff32-426d-a68e-d2c54974c60f" targetNamespace="http://schemas.microsoft.com/office/2006/metadata/properties" ma:root="true" ma:fieldsID="7de080a8fd12962b9e6ac789c019b9a8" ns3:_="" ns4:_="">
    <xsd:import namespace="9c1fd072-4535-4673-b9e8-3c4b081131a3"/>
    <xsd:import namespace="61a362e5-ff32-426d-a68e-d2c54974c60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_activity" minOccurs="0"/>
                <xsd:element ref="ns3:MediaServiceObjectDetectorVersion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fd072-4535-4673-b9e8-3c4b081131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362e5-ff32-426d-a68e-d2c54974c60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E77594-3F4E-4F29-A4DC-931BE512BA79}">
  <ds:schemaRefs>
    <ds:schemaRef ds:uri="9c1fd072-4535-4673-b9e8-3c4b081131a3"/>
    <ds:schemaRef ds:uri="http://purl.org/dc/elements/1.1/"/>
    <ds:schemaRef ds:uri="http://purl.org/dc/terms/"/>
    <ds:schemaRef ds:uri="http://purl.org/dc/dcmitype/"/>
    <ds:schemaRef ds:uri="61a362e5-ff32-426d-a68e-d2c54974c60f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DECC96D-93AA-42CE-8E9D-68AEE0FCDA69}">
  <ds:schemaRefs>
    <ds:schemaRef ds:uri="61a362e5-ff32-426d-a68e-d2c54974c60f"/>
    <ds:schemaRef ds:uri="9c1fd072-4535-4673-b9e8-3c4b081131a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986DD6D-4EF6-41F0-AE42-25720D6813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GNM_PPP Master_Vorlage_16x9</Template>
  <TotalTime>0</TotalTime>
  <Words>462</Words>
  <Application>Microsoft Office PowerPoint</Application>
  <PresentationFormat>Breitbild</PresentationFormat>
  <Paragraphs>177</Paragraphs>
  <Slides>21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21</vt:i4>
      </vt:variant>
    </vt:vector>
  </HeadingPairs>
  <TitlesOfParts>
    <vt:vector size="28" baseType="lpstr">
      <vt:lpstr>Roboto</vt:lpstr>
      <vt:lpstr>Arial</vt:lpstr>
      <vt:lpstr>Calibri</vt:lpstr>
      <vt:lpstr>CorpoS</vt:lpstr>
      <vt:lpstr>Wingdings</vt:lpstr>
      <vt:lpstr>Titelbild Eingangshalle</vt:lpstr>
      <vt:lpstr>Hellgrau Rahmen Text</vt:lpstr>
      <vt:lpstr>Langzeitarchivierung mit WissKI</vt:lpstr>
      <vt:lpstr>Integrative digitale Langzeitarchivierung</vt:lpstr>
      <vt:lpstr>Grundlagen und Vorgehensweise </vt:lpstr>
      <vt:lpstr>Grundlagen und Vorgehensweise  </vt:lpstr>
      <vt:lpstr>Grundlagen und Vorgehensweise </vt:lpstr>
      <vt:lpstr>Erhalt der Informationen </vt:lpstr>
      <vt:lpstr>Formatmigration </vt:lpstr>
      <vt:lpstr>Digitale Langzeitarchivierung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Digitale Langzeitarchivierung mit WissKI </vt:lpstr>
      <vt:lpstr>Digitale Langzeitarchivierung mit WissKI </vt:lpstr>
      <vt:lpstr>Digitale Langzeitarchivierung mit WissKI </vt:lpstr>
      <vt:lpstr>Digitale Langzeitarchivierung mit WissKI </vt:lpstr>
      <vt:lpstr>Digitale Langzeitarchivierung von WissKI </vt:lpstr>
      <vt:lpstr>LZA von WissKI 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Robert Nasarek</dc:creator>
  <cp:keywords/>
  <dc:description/>
  <cp:lastModifiedBy>Nasarek, Robert</cp:lastModifiedBy>
  <cp:revision>1</cp:revision>
  <dcterms:created xsi:type="dcterms:W3CDTF">2021-09-02T05:02:08Z</dcterms:created>
  <dcterms:modified xsi:type="dcterms:W3CDTF">2023-11-28T00:40:02Z</dcterms:modified>
  <cp:category/>
  <dc:identifier/>
  <cp:contentStatus/>
  <dc:languag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0x010100299E765B752637408FF2BD333793846E</vt:lpwstr>
  </property>
</Properties>
</file>